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Lst>
  <p:sldSz cx="48768000" cy="27432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1pPr>
    <a:lvl2pPr marL="0" marR="0" indent="4572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2pPr>
    <a:lvl3pPr marL="0" marR="0" indent="9144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3pPr>
    <a:lvl4pPr marL="0" marR="0" indent="13716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4pPr>
    <a:lvl5pPr marL="0" marR="0" indent="18288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5pPr>
    <a:lvl6pPr marL="0" marR="0" indent="22860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6pPr>
    <a:lvl7pPr marL="0" marR="0" indent="27432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7pPr>
    <a:lvl8pPr marL="0" marR="0" indent="32004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8pPr>
    <a:lvl9pPr marL="0" marR="0" indent="365760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762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762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762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 styleId="{C7B018BB-80A7-4F77-B60F-C8B233D01FF8}" styleName="">
    <a:tblBg/>
    <a:wholeTbl>
      <a:tcTxStyle b="off" i="off">
        <a:font>
          <a:latin typeface="Graphik"/>
          <a:ea typeface="Graphik"/>
          <a:cs typeface="Graphik"/>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25400" cap="flat">
              <a:solidFill>
                <a:srgbClr val="536773"/>
              </a:solidFill>
              <a:prstDash val="solid"/>
              <a:miter lim="400000"/>
            </a:ln>
          </a:top>
          <a:bottom>
            <a:ln w="25400" cap="flat">
              <a:solidFill>
                <a:srgbClr val="536773"/>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50800" cap="flat">
              <a:solidFill>
                <a:srgbClr val="000000"/>
              </a:solidFill>
              <a:prstDash val="solid"/>
              <a:miter lim="400000"/>
            </a:ln>
          </a:right>
          <a:top>
            <a:ln w="25400" cap="flat">
              <a:solidFill>
                <a:srgbClr val="536773"/>
              </a:solidFill>
              <a:prstDash val="solid"/>
              <a:miter lim="400000"/>
            </a:ln>
          </a:top>
          <a:bottom>
            <a:ln w="25400" cap="flat">
              <a:solidFill>
                <a:srgbClr val="536773"/>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firstCol>
    <a:lastRow>
      <a:tcTxStyle b="off" i="off">
        <a:font>
          <a:latin typeface="Graphik"/>
          <a:ea typeface="Graphik"/>
          <a:cs typeface="Graphik"/>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76200" cap="flat">
              <a:solidFill>
                <a:srgbClr val="000000"/>
              </a:solidFill>
              <a:prstDash val="solid"/>
              <a:miter lim="400000"/>
            </a:ln>
          </a:top>
          <a:bottom>
            <a:ln w="25400" cap="flat">
              <a:solidFill>
                <a:srgbClr val="000000"/>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536773"/>
              </a:solidFill>
              <a:prstDash val="solid"/>
              <a:miter lim="400000"/>
            </a:ln>
          </a:left>
          <a:right>
            <a:ln w="25400" cap="flat">
              <a:solidFill>
                <a:srgbClr val="536773"/>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536773"/>
              </a:solidFill>
              <a:prstDash val="solid"/>
              <a:miter lim="400000"/>
            </a:ln>
          </a:insideH>
          <a:insideV>
            <a:ln w="25400" cap="flat">
              <a:solidFill>
                <a:srgbClr val="536773"/>
              </a:solidFill>
              <a:prstDash val="solid"/>
              <a:miter lim="400000"/>
            </a:ln>
          </a:insideV>
        </a:tcBdr>
        <a:fill>
          <a:solidFill>
            <a:schemeClr val="accent1">
              <a:hueOff val="-217956"/>
              <a:satOff val="14368"/>
              <a:lumOff val="17764"/>
            </a:schemeClr>
          </a:solidFill>
        </a:fill>
      </a:tcStyle>
    </a:firstRow>
  </a:tblStyle>
  <a:tblStyle styleId="{EEE7283C-3CF3-47DC-8721-378D4A62B228}" styleName="">
    <a:tblBg/>
    <a:wholeTbl>
      <a:tcTxStyle b="off" i="off">
        <a:font>
          <a:latin typeface="Graphik"/>
          <a:ea typeface="Graphik"/>
          <a:cs typeface="Graphik"/>
        </a:font>
        <a:srgbClr val="000000"/>
      </a:tcTxStyle>
      <a:tcStyle>
        <a:tcBdr>
          <a:left>
            <a:ln w="25400" cap="flat">
              <a:solidFill>
                <a:srgbClr val="838383"/>
              </a:solidFill>
              <a:prstDash val="solid"/>
              <a:miter lim="400000"/>
            </a:ln>
          </a:left>
          <a:right>
            <a:ln w="25400" cap="flat">
              <a:solidFill>
                <a:srgbClr val="838383"/>
              </a:solidFill>
              <a:prstDash val="solid"/>
              <a:miter lim="400000"/>
            </a:ln>
          </a:right>
          <a:top>
            <a:ln w="25400" cap="flat">
              <a:solidFill>
                <a:srgbClr val="838383"/>
              </a:solidFill>
              <a:prstDash val="solid"/>
              <a:miter lim="400000"/>
            </a:ln>
          </a:top>
          <a:bottom>
            <a:ln w="25400" cap="flat">
              <a:solidFill>
                <a:srgbClr val="838383"/>
              </a:solidFill>
              <a:prstDash val="solid"/>
              <a:miter lim="400000"/>
            </a:ln>
          </a:bottom>
          <a:insideH>
            <a:ln w="25400" cap="flat">
              <a:solidFill>
                <a:srgbClr val="838383"/>
              </a:solidFill>
              <a:prstDash val="solid"/>
              <a:miter lim="400000"/>
            </a:ln>
          </a:insideH>
          <a:insideV>
            <a:ln w="25400" cap="flat">
              <a:solidFill>
                <a:srgbClr val="838383"/>
              </a:solidFill>
              <a:prstDash val="solid"/>
              <a:miter lim="400000"/>
            </a:ln>
          </a:insideV>
        </a:tcBdr>
        <a:fill>
          <a:noFill/>
        </a:fill>
      </a:tcStyle>
    </a:wholeTbl>
    <a:band2H>
      <a:tcTxStyle/>
      <a:tcStyle>
        <a:tcBdr/>
        <a:fill>
          <a:solidFill>
            <a:srgbClr val="ECEEEE"/>
          </a:solidFill>
        </a:fill>
      </a:tcStyle>
    </a:band2H>
    <a:firstCol>
      <a:tcTxStyle b="on" i="off">
        <a:font>
          <a:latin typeface="Graphik Semibold"/>
          <a:ea typeface="Graphik Semibold"/>
          <a:cs typeface="Graphik Semibold"/>
        </a:font>
        <a:srgbClr val="000000"/>
      </a:tcTxStyle>
      <a:tcStyle>
        <a:tcBdr>
          <a:left>
            <a:ln w="25400" cap="flat">
              <a:solidFill>
                <a:srgbClr val="4D4D4D"/>
              </a:solidFill>
              <a:prstDash val="solid"/>
              <a:miter lim="400000"/>
            </a:ln>
          </a:left>
          <a:right>
            <a:ln w="25400" cap="flat">
              <a:solidFill>
                <a:srgbClr val="808080"/>
              </a:solidFill>
              <a:prstDash val="solid"/>
              <a:miter lim="400000"/>
            </a:ln>
          </a:right>
          <a:top>
            <a:ln w="25400" cap="flat">
              <a:solidFill>
                <a:srgbClr val="808080"/>
              </a:solidFill>
              <a:prstDash val="solid"/>
              <a:miter lim="400000"/>
            </a:ln>
          </a:top>
          <a:bottom>
            <a:ln w="25400" cap="flat">
              <a:solidFill>
                <a:srgbClr val="808080"/>
              </a:solidFill>
              <a:prstDash val="solid"/>
              <a:miter lim="400000"/>
            </a:ln>
          </a:bottom>
          <a:insideH>
            <a:ln w="25400" cap="flat">
              <a:solidFill>
                <a:srgbClr val="808080"/>
              </a:solidFill>
              <a:prstDash val="solid"/>
              <a:miter lim="400000"/>
            </a:ln>
          </a:insideH>
          <a:insideV>
            <a:ln w="25400" cap="flat">
              <a:solidFill>
                <a:srgbClr val="808080"/>
              </a:solidFill>
              <a:prstDash val="solid"/>
              <a:miter lim="400000"/>
            </a:ln>
          </a:insideV>
        </a:tcBdr>
        <a:fill>
          <a:solidFill>
            <a:schemeClr val="accent3">
              <a:hueOff val="571091"/>
              <a:satOff val="15926"/>
              <a:lumOff val="22314"/>
            </a:schemeClr>
          </a:solidFill>
        </a:fill>
      </a:tcStyle>
    </a:firstCol>
    <a:lastRow>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76200" cap="flat">
              <a:solidFill>
                <a:srgbClr val="45B43B"/>
              </a:solidFill>
              <a:prstDash val="solid"/>
              <a:miter lim="400000"/>
            </a:ln>
          </a:top>
          <a:bottom>
            <a:ln w="25400" cap="flat">
              <a:solidFill>
                <a:srgbClr val="4D4D4D"/>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4D4D4D"/>
              </a:solidFill>
              <a:prstDash val="solid"/>
              <a:miter lim="400000"/>
            </a:ln>
          </a:left>
          <a:right>
            <a:ln w="25400" cap="flat">
              <a:solidFill>
                <a:srgbClr val="4D4D4D"/>
              </a:solidFill>
              <a:prstDash val="solid"/>
              <a:miter lim="400000"/>
            </a:ln>
          </a:right>
          <a:top>
            <a:ln w="25400" cap="flat">
              <a:solidFill>
                <a:srgbClr val="4D4D4D"/>
              </a:solidFill>
              <a:prstDash val="solid"/>
              <a:miter lim="400000"/>
            </a:ln>
          </a:top>
          <a:bottom>
            <a:ln w="25400" cap="flat">
              <a:solidFill>
                <a:srgbClr val="4D4D4D"/>
              </a:solidFill>
              <a:prstDash val="solid"/>
              <a:miter lim="400000"/>
            </a:ln>
          </a:bottom>
          <a:insideH>
            <a:ln w="25400" cap="flat">
              <a:solidFill>
                <a:srgbClr val="4D4D4D"/>
              </a:solidFill>
              <a:prstDash val="solid"/>
              <a:miter lim="400000"/>
            </a:ln>
          </a:insideH>
          <a:insideV>
            <a:ln w="25400" cap="flat">
              <a:solidFill>
                <a:srgbClr val="4D4D4D"/>
              </a:solidFill>
              <a:prstDash val="solid"/>
              <a:miter lim="400000"/>
            </a:ln>
          </a:insideV>
        </a:tcBdr>
        <a:fill>
          <a:solidFill>
            <a:srgbClr val="45B43B"/>
          </a:solidFill>
        </a:fill>
      </a:tcStyle>
    </a:firstRow>
  </a:tblStyle>
  <a:tblStyle styleId="{CF821DB8-F4EB-4A41-A1BA-3FCAFE7338EE}" styleName="">
    <a:tblBg/>
    <a:wholeTbl>
      <a:tcTxStyle b="off" i="off">
        <a:font>
          <a:latin typeface="Graphik"/>
          <a:ea typeface="Graphik"/>
          <a:cs typeface="Graphik"/>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AF7E9"/>
          </a:solidFill>
        </a:fill>
      </a:tcStyle>
    </a:wholeTbl>
    <a:band2H>
      <a:tcTxStyle/>
      <a:tcStyle>
        <a:tcBdr/>
        <a:fill>
          <a:solidFill>
            <a:schemeClr val="accent4">
              <a:hueOff val="349036"/>
              <a:lumOff val="17111"/>
            </a:schemeClr>
          </a:solidFill>
        </a:fill>
      </a:tcStyle>
    </a:band2H>
    <a:firstCol>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FBD17"/>
          </a:solidFill>
        </a:fill>
      </a:tcStyle>
    </a:firstCol>
    <a:lastRow>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76200" cap="flat">
              <a:solidFill>
                <a:srgbClr val="FFBD17"/>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AF7E9"/>
          </a:solidFill>
        </a:fill>
      </a:tcStyle>
    </a:lastRow>
    <a:firstRow>
      <a:tcTxStyle b="on" i="off">
        <a:font>
          <a:latin typeface="Graphik Semibold"/>
          <a:ea typeface="Graphik Semibold"/>
          <a:cs typeface="Graphik Semibold"/>
        </a:font>
        <a:srgbClr val="000000"/>
      </a:tcTxStyle>
      <a:tcStyle>
        <a:tcBdr>
          <a:left>
            <a:ln w="25400" cap="flat">
              <a:solidFill>
                <a:srgbClr val="5B5A5A"/>
              </a:solidFill>
              <a:prstDash val="solid"/>
              <a:miter lim="400000"/>
            </a:ln>
          </a:left>
          <a:right>
            <a:ln w="25400" cap="flat">
              <a:solidFill>
                <a:srgbClr val="5B5A5A"/>
              </a:solidFill>
              <a:prstDash val="solid"/>
              <a:miter lim="400000"/>
            </a:ln>
          </a:right>
          <a:top>
            <a:ln w="25400" cap="flat">
              <a:solidFill>
                <a:srgbClr val="5B5A5A"/>
              </a:solidFill>
              <a:prstDash val="solid"/>
              <a:miter lim="400000"/>
            </a:ln>
          </a:top>
          <a:bottom>
            <a:ln w="25400" cap="flat">
              <a:solidFill>
                <a:srgbClr val="5B5A5A"/>
              </a:solidFill>
              <a:prstDash val="solid"/>
              <a:miter lim="400000"/>
            </a:ln>
          </a:bottom>
          <a:insideH>
            <a:ln w="25400" cap="flat">
              <a:solidFill>
                <a:srgbClr val="5B5A5A"/>
              </a:solidFill>
              <a:prstDash val="solid"/>
              <a:miter lim="400000"/>
            </a:ln>
          </a:insideH>
          <a:insideV>
            <a:ln w="25400" cap="flat">
              <a:solidFill>
                <a:srgbClr val="5B5A5A"/>
              </a:solidFill>
              <a:prstDash val="solid"/>
              <a:miter lim="400000"/>
            </a:ln>
          </a:insideV>
        </a:tcBdr>
        <a:fill>
          <a:solidFill>
            <a:srgbClr val="FF8A25"/>
          </a:solidFill>
        </a:fill>
      </a:tcStyle>
    </a:firstRow>
  </a:tblStyle>
  <a:tblStyle styleId="{33BA23B1-9221-436E-865A-0063620EA4FD}" styleName="">
    <a:tblBg/>
    <a:wholeTbl>
      <a:tcTxStyle b="off" i="off">
        <a:font>
          <a:latin typeface="Graphik"/>
          <a:ea typeface="Graphik"/>
          <a:cs typeface="Graphik"/>
        </a:font>
        <a:srgbClr val="000000"/>
      </a:tcTxStyle>
      <a:tcStyle>
        <a:tcBdr>
          <a:left>
            <a:ln w="25400" cap="flat">
              <a:solidFill>
                <a:srgbClr val="5E5E5E"/>
              </a:solidFill>
              <a:prstDash val="solid"/>
              <a:miter lim="400000"/>
            </a:ln>
          </a:left>
          <a:right>
            <a:ln w="25400" cap="flat">
              <a:solidFill>
                <a:srgbClr val="5E5E5E"/>
              </a:solidFill>
              <a:prstDash val="solid"/>
              <a:miter lim="400000"/>
            </a:ln>
          </a:right>
          <a:top>
            <a:ln w="25400" cap="flat">
              <a:solidFill>
                <a:srgbClr val="5E5E5E"/>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noFill/>
        </a:fill>
      </a:tcStyle>
    </a:wholeTbl>
    <a:band2H>
      <a:tcTxStyle/>
      <a:tcStyle>
        <a:tcBdr/>
        <a:fill>
          <a:solidFill>
            <a:srgbClr val="ECEEEF"/>
          </a:solidFill>
        </a:fill>
      </a:tcStyle>
    </a:band2H>
    <a:firstCol>
      <a:tcTxStyle b="on" i="off">
        <a:font>
          <a:latin typeface="Graphik Semibold"/>
          <a:ea typeface="Graphik Semibold"/>
          <a:cs typeface="Graphik Semibold"/>
        </a:font>
        <a:srgbClr val="FFFFFF"/>
      </a:tcTxStyle>
      <a:tcStyle>
        <a:tcBdr>
          <a:left>
            <a:ln w="25400" cap="flat">
              <a:solidFill>
                <a:srgbClr val="A6AAA9"/>
              </a:solidFill>
              <a:prstDash val="solid"/>
              <a:miter lim="400000"/>
            </a:ln>
          </a:left>
          <a:right>
            <a:ln w="25400" cap="flat">
              <a:solidFill>
                <a:srgbClr val="5E5E5E"/>
              </a:solidFill>
              <a:prstDash val="solid"/>
              <a:miter lim="400000"/>
            </a:ln>
          </a:right>
          <a:top>
            <a:ln w="25400" cap="flat">
              <a:solidFill>
                <a:srgbClr val="5E5E5E"/>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solidFill>
            <a:srgbClr val="32C5B9"/>
          </a:solidFill>
        </a:fill>
      </a:tcStyle>
    </a:firstCol>
    <a:lastRow>
      <a:tcTxStyle b="on" i="off">
        <a:font>
          <a:latin typeface="Graphik Semibold"/>
          <a:ea typeface="Graphik Semibold"/>
          <a:cs typeface="Graphik Semibold"/>
        </a:font>
        <a:srgbClr val="000000"/>
      </a:tcTxStyle>
      <a:tcStyle>
        <a:tcBdr>
          <a:left>
            <a:ln w="25400" cap="flat">
              <a:solidFill>
                <a:srgbClr val="A6AAA9"/>
              </a:solidFill>
              <a:prstDash val="solid"/>
              <a:miter lim="400000"/>
            </a:ln>
          </a:left>
          <a:right>
            <a:ln w="25400" cap="flat">
              <a:solidFill>
                <a:srgbClr val="A6AAA9"/>
              </a:solidFill>
              <a:prstDash val="solid"/>
              <a:miter lim="400000"/>
            </a:ln>
          </a:right>
          <a:top>
            <a:ln w="76200" cap="flat">
              <a:solidFill>
                <a:schemeClr val="accent2">
                  <a:hueOff val="240640"/>
                  <a:satOff val="2542"/>
                  <a:lumOff val="-13198"/>
                </a:schemeClr>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FFFFFF"/>
      </a:tcTxStyle>
      <a:tcStyle>
        <a:tcBdr>
          <a:left>
            <a:ln w="25400" cap="flat">
              <a:solidFill>
                <a:srgbClr val="5E5E5E"/>
              </a:solidFill>
              <a:prstDash val="solid"/>
              <a:miter lim="400000"/>
            </a:ln>
          </a:left>
          <a:right>
            <a:ln w="25400" cap="flat">
              <a:solidFill>
                <a:srgbClr val="5E5E5E"/>
              </a:solidFill>
              <a:prstDash val="solid"/>
              <a:miter lim="400000"/>
            </a:ln>
          </a:right>
          <a:top>
            <a:ln w="25400" cap="flat">
              <a:solidFill>
                <a:srgbClr val="A6AAA9"/>
              </a:solidFill>
              <a:prstDash val="solid"/>
              <a:miter lim="400000"/>
            </a:ln>
          </a:top>
          <a:bottom>
            <a:ln w="25400" cap="flat">
              <a:solidFill>
                <a:srgbClr val="5E5E5E"/>
              </a:solidFill>
              <a:prstDash val="solid"/>
              <a:miter lim="400000"/>
            </a:ln>
          </a:bottom>
          <a:insideH>
            <a:ln w="25400" cap="flat">
              <a:solidFill>
                <a:srgbClr val="5E5E5E"/>
              </a:solidFill>
              <a:prstDash val="solid"/>
              <a:miter lim="400000"/>
            </a:ln>
          </a:insideH>
          <a:insideV>
            <a:ln w="25400" cap="flat">
              <a:solidFill>
                <a:srgbClr val="5E5E5E"/>
              </a:solidFill>
              <a:prstDash val="solid"/>
              <a:miter lim="400000"/>
            </a:ln>
          </a:insideV>
        </a:tcBdr>
        <a:fill>
          <a:solidFill>
            <a:schemeClr val="accent2">
              <a:hueOff val="240640"/>
              <a:satOff val="2542"/>
              <a:lumOff val="-13198"/>
            </a:schemeClr>
          </a:solidFill>
        </a:fill>
      </a:tcStyle>
    </a:firstRow>
  </a:tblStyle>
  <a:tblStyle styleId="{2708684C-4D16-4618-839F-0558EEFCDFE6}" styleName="">
    <a:tblBg/>
    <a:wholeTbl>
      <a:tcTxStyle b="off" i="off">
        <a:font>
          <a:latin typeface="Graphik"/>
          <a:ea typeface="Graphik"/>
          <a:cs typeface="Graphik"/>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wholeTbl>
    <a:band2H>
      <a:tcTxStyle/>
      <a:tcStyle>
        <a:tcBdr/>
        <a:fill>
          <a:solidFill>
            <a:srgbClr val="EDEEEF"/>
          </a:solidFill>
        </a:fill>
      </a:tcStyle>
    </a:band2H>
    <a:firstCol>
      <a:tcTxStyle b="on" i="off">
        <a:font>
          <a:latin typeface="Graphik Semibold"/>
          <a:ea typeface="Graphik Semibold"/>
          <a:cs typeface="Graphik Semibold"/>
        </a:font>
        <a:srgbClr val="000000"/>
      </a:tcTxStyle>
      <a:tcStyle>
        <a:tcBdr>
          <a:left>
            <a:ln w="25400" cap="flat">
              <a:solidFill>
                <a:srgbClr val="6C6C6C"/>
              </a:solidFill>
              <a:prstDash val="solid"/>
              <a:miter lim="400000"/>
            </a:ln>
          </a:left>
          <a:right>
            <a:ln w="50800" cap="flat">
              <a:solidFill>
                <a:srgbClr val="000000"/>
              </a:solidFill>
              <a:prstDash val="solid"/>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firstCol>
    <a:la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50800" cap="flat">
              <a:solidFill>
                <a:srgbClr val="000000"/>
              </a:solidFill>
              <a:prstDash val="solid"/>
              <a:miter lim="400000"/>
            </a:ln>
          </a:top>
          <a:bottom>
            <a:ln w="25400" cap="flat">
              <a:solidFill>
                <a:srgbClr val="6C6C6C"/>
              </a:solidFill>
              <a:prstDash val="solid"/>
              <a:miter lim="400000"/>
            </a:ln>
          </a:bottom>
          <a:insideH>
            <a:ln w="25400" cap="flat">
              <a:solidFill>
                <a:srgbClr val="000000"/>
              </a:solidFill>
              <a:custDash>
                <a:ds d="200000" sp="200000"/>
              </a:custDash>
              <a:miter lim="400000"/>
            </a:ln>
          </a:insideH>
          <a:insideV>
            <a:ln w="254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6C6C6C"/>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11"/>
    <p:restoredTop sz="94658"/>
  </p:normalViewPr>
  <p:slideViewPr>
    <p:cSldViewPr snapToGrid="0">
      <p:cViewPr varScale="1">
        <p:scale>
          <a:sx n="30" d="100"/>
          <a:sy n="30" d="100"/>
        </p:scale>
        <p:origin x="904" y="24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xfrm>
            <a:off x="1143000" y="685800"/>
            <a:ext cx="4572000" cy="3429000"/>
          </a:xfrm>
          <a:prstGeom prst="rect">
            <a:avLst/>
          </a:prstGeom>
        </p:spPr>
        <p:txBody>
          <a:bodyPr/>
          <a:lstStyle/>
          <a:p>
            <a:endParaRPr/>
          </a:p>
        </p:txBody>
      </p:sp>
      <p:sp>
        <p:nvSpPr>
          <p:cNvPr id="179" name="Shape 17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Shape 182"/>
          <p:cNvSpPr>
            <a:spLocks noGrp="1" noRot="1" noChangeAspect="1"/>
          </p:cNvSpPr>
          <p:nvPr>
            <p:ph type="sldImg"/>
          </p:nvPr>
        </p:nvSpPr>
        <p:spPr>
          <a:xfrm>
            <a:off x="381000" y="685800"/>
            <a:ext cx="6096000" cy="3429000"/>
          </a:xfrm>
          <a:prstGeom prst="rect">
            <a:avLst/>
          </a:prstGeom>
        </p:spPr>
        <p:txBody>
          <a:bodyPr/>
          <a:lstStyle/>
          <a:p>
            <a:endParaRPr/>
          </a:p>
        </p:txBody>
      </p:sp>
      <p:sp>
        <p:nvSpPr>
          <p:cNvPr id="183" name="Shape 183"/>
          <p:cNvSpPr>
            <a:spLocks noGrp="1"/>
          </p:cNvSpPr>
          <p:nvPr>
            <p:ph type="body" sz="quarter" idx="1"/>
          </p:nvPr>
        </p:nvSpPr>
        <p:spPr>
          <a:prstGeom prst="rect">
            <a:avLst/>
          </a:prstGeom>
        </p:spPr>
        <p:txBody>
          <a:bodyPr/>
          <a:lstStyle/>
          <a:p>
            <a:r>
              <a:t>Welcome to Hope Channel. My name is_______________  and I’ll be your host for the series There is More to Life.</a:t>
            </a:r>
          </a:p>
          <a:p>
            <a:endParaRPr/>
          </a:p>
          <a:p>
            <a:r>
              <a:t>In this series of eight studies, we are exploring the foundational beliefs of Christianity from a biblical point of view. From the origins of the Bible to salvation and what happens when we die, our time together will be a time of discovery and learning, guided by Scripture and the Holy Spirit.</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Shape 190"/>
          <p:cNvSpPr>
            <a:spLocks noGrp="1" noRot="1" noChangeAspect="1"/>
          </p:cNvSpPr>
          <p:nvPr>
            <p:ph type="sldImg"/>
          </p:nvPr>
        </p:nvSpPr>
        <p:spPr>
          <a:xfrm>
            <a:off x="381000" y="685800"/>
            <a:ext cx="6096000" cy="3429000"/>
          </a:xfrm>
          <a:prstGeom prst="rect">
            <a:avLst/>
          </a:prstGeom>
        </p:spPr>
        <p:txBody>
          <a:bodyPr/>
          <a:lstStyle/>
          <a:p>
            <a:endParaRPr/>
          </a:p>
        </p:txBody>
      </p:sp>
      <p:sp>
        <p:nvSpPr>
          <p:cNvPr id="191" name="Shape 191"/>
          <p:cNvSpPr>
            <a:spLocks noGrp="1"/>
          </p:cNvSpPr>
          <p:nvPr>
            <p:ph type="body" sz="quarter" idx="1"/>
          </p:nvPr>
        </p:nvSpPr>
        <p:spPr>
          <a:prstGeom prst="rect">
            <a:avLst/>
          </a:prstGeom>
        </p:spPr>
        <p:txBody>
          <a:bodyPr/>
          <a:lstStyle/>
          <a:p>
            <a:r>
              <a:t>Today we explore the subject of salvation by asking several questions: Why do human beings need to be saved? What was the divine initiative to rescue the human race? What part do humans play in salvation?</a:t>
            </a:r>
          </a:p>
          <a:p>
            <a:endParaRPr/>
          </a:p>
          <a:p>
            <a:r>
              <a:t>Let us open our hearts to rediscover the depth and richness of God’s Word.</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a:spLocks noGrp="1" noRot="1" noChangeAspect="1"/>
          </p:cNvSpPr>
          <p:nvPr>
            <p:ph type="sldImg"/>
          </p:nvPr>
        </p:nvSpPr>
        <p:spPr>
          <a:xfrm>
            <a:off x="381000" y="685800"/>
            <a:ext cx="6096000" cy="3429000"/>
          </a:xfrm>
          <a:prstGeom prst="rect">
            <a:avLst/>
          </a:prstGeom>
        </p:spPr>
        <p:txBody>
          <a:bodyPr/>
          <a:lstStyle/>
          <a:p>
            <a:endParaRPr/>
          </a:p>
        </p:txBody>
      </p:sp>
      <p:sp>
        <p:nvSpPr>
          <p:cNvPr id="196" name="Shape 196"/>
          <p:cNvSpPr>
            <a:spLocks noGrp="1"/>
          </p:cNvSpPr>
          <p:nvPr>
            <p:ph type="body" sz="quarter" idx="1"/>
          </p:nvPr>
        </p:nvSpPr>
        <p:spPr>
          <a:prstGeom prst="rect">
            <a:avLst/>
          </a:prstGeom>
        </p:spPr>
        <p:txBody>
          <a:bodyPr/>
          <a:lstStyle/>
          <a:p>
            <a:r>
              <a:t>We begin with a word of prayer:</a:t>
            </a:r>
          </a:p>
          <a:p>
            <a:endParaRPr/>
          </a:p>
          <a:p>
            <a:r>
              <a:t>“Heavenly Father, we come before You with open hearts, longing to hear Your voice through Your Word. Fill our minds with understanding and our spirits with wisdom. May Your truth guide us, Your love inspire us, and Your presence transform us. Teach us to walk in Your light and to reflect Your grace to the world. In Jesus’ name, we pray. Amen.” </a:t>
            </a:r>
          </a:p>
          <a:p>
            <a:endParaRPr/>
          </a:p>
          <a:p>
            <a:pPr>
              <a:defRPr b="1">
                <a:solidFill>
                  <a:schemeClr val="accent5">
                    <a:hueOff val="-65973"/>
                    <a:satOff val="18050"/>
                    <a:lumOff val="-15912"/>
                  </a:schemeClr>
                </a:solidFill>
              </a:defRPr>
            </a:pPr>
            <a:r>
              <a:t>Next Slide &gt;&gt;&gt;</a:t>
            </a:r>
          </a:p>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Shape 203"/>
          <p:cNvSpPr>
            <a:spLocks noGrp="1" noRot="1" noChangeAspect="1"/>
          </p:cNvSpPr>
          <p:nvPr>
            <p:ph type="sldImg"/>
          </p:nvPr>
        </p:nvSpPr>
        <p:spPr>
          <a:xfrm>
            <a:off x="381000" y="685800"/>
            <a:ext cx="6096000" cy="3429000"/>
          </a:xfrm>
          <a:prstGeom prst="rect">
            <a:avLst/>
          </a:prstGeom>
        </p:spPr>
        <p:txBody>
          <a:bodyPr/>
          <a:lstStyle/>
          <a:p>
            <a:endParaRPr/>
          </a:p>
        </p:txBody>
      </p:sp>
      <p:sp>
        <p:nvSpPr>
          <p:cNvPr id="204" name="Shape 204"/>
          <p:cNvSpPr>
            <a:spLocks noGrp="1"/>
          </p:cNvSpPr>
          <p:nvPr>
            <p:ph type="body" sz="quarter" idx="1"/>
          </p:nvPr>
        </p:nvSpPr>
        <p:spPr>
          <a:prstGeom prst="rect">
            <a:avLst/>
          </a:prstGeom>
        </p:spPr>
        <p:txBody>
          <a:bodyPr/>
          <a:lstStyle/>
          <a:p>
            <a:r>
              <a:t>Have you ever considered why Christians talk so much about our need for salvation?</a:t>
            </a:r>
          </a:p>
          <a:p>
            <a:r>
              <a:t>Why do human beings need to be “saved”? And from what? </a:t>
            </a:r>
          </a:p>
          <a:p>
            <a:r>
              <a:t>As we explored in our last study, to understand salvation, we must first understand the reality of our human condition. This is a condition we have to face every day of our lives. Sin has left humanity in a state of spiritual brokenness and separation from God.</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Shape 211"/>
          <p:cNvSpPr>
            <a:spLocks noGrp="1" noRot="1" noChangeAspect="1"/>
          </p:cNvSpPr>
          <p:nvPr>
            <p:ph type="sldImg"/>
          </p:nvPr>
        </p:nvSpPr>
        <p:spPr>
          <a:xfrm>
            <a:off x="381000" y="685800"/>
            <a:ext cx="6096000" cy="3429000"/>
          </a:xfrm>
          <a:prstGeom prst="rect">
            <a:avLst/>
          </a:prstGeom>
        </p:spPr>
        <p:txBody>
          <a:bodyPr/>
          <a:lstStyle/>
          <a:p>
            <a:endParaRPr/>
          </a:p>
        </p:txBody>
      </p:sp>
      <p:sp>
        <p:nvSpPr>
          <p:cNvPr id="212" name="Shape 212"/>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Let’s revisit what the Apostle Paul affirms in Romans 3:23: </a:t>
            </a:r>
          </a:p>
          <a:p>
            <a:pPr>
              <a:defRPr b="1">
                <a:solidFill>
                  <a:schemeClr val="accent5">
                    <a:hueOff val="-65973"/>
                    <a:satOff val="18050"/>
                    <a:lumOff val="-15912"/>
                  </a:schemeClr>
                </a:solidFill>
              </a:defRPr>
            </a:pPr>
            <a:r>
              <a:rPr b="0">
                <a:solidFill>
                  <a:srgbClr val="000000"/>
                </a:solidFill>
              </a:rPr>
              <a:t>“All have sinned and fall short of the glory of God.” </a:t>
            </a:r>
          </a:p>
          <a:p>
            <a:pPr>
              <a:defRPr b="1">
                <a:solidFill>
                  <a:schemeClr val="accent5">
                    <a:hueOff val="-65973"/>
                    <a:satOff val="18050"/>
                    <a:lumOff val="-15912"/>
                  </a:schemeClr>
                </a:solidFill>
              </a:defRPr>
            </a:pPr>
            <a:r>
              <a:rPr b="0">
                <a:solidFill>
                  <a:srgbClr val="000000"/>
                </a:solidFill>
              </a:rPr>
              <a:t>The story of our fall from glory is a harrowing tale of lies and rebellion.</a:t>
            </a:r>
          </a:p>
          <a:p>
            <a:pPr>
              <a:defRPr b="1">
                <a:solidFill>
                  <a:schemeClr val="accent5">
                    <a:hueOff val="-65973"/>
                    <a:satOff val="18050"/>
                    <a:lumOff val="-15912"/>
                  </a:schemeClr>
                </a:solidFill>
              </a:defRPr>
            </a:pPr>
            <a: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noRot="1" noChangeAspect="1"/>
          </p:cNvSpPr>
          <p:nvPr>
            <p:ph type="sldImg"/>
          </p:nvPr>
        </p:nvSpPr>
        <p:spPr>
          <a:xfrm>
            <a:off x="381000" y="685800"/>
            <a:ext cx="6096000" cy="3429000"/>
          </a:xfrm>
          <a:prstGeom prst="rect">
            <a:avLst/>
          </a:prstGeom>
        </p:spPr>
        <p:txBody>
          <a:bodyPr/>
          <a:lstStyle/>
          <a:p>
            <a:endParaRPr/>
          </a:p>
        </p:txBody>
      </p:sp>
      <p:sp>
        <p:nvSpPr>
          <p:cNvPr id="217" name="Shape 217"/>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Imagine that in a dark corner of the cosmos, a certain race enjoys a face-to-face relationship with their Creator. Their home in this part of the universe is a beautiful place where everything works perfectly for their peaceful, joyful existence. Until one day this intimate relationship is severed because humanity decides to go their separate way, throwing out the privilege of this direct connection.</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Shape 221"/>
          <p:cNvSpPr>
            <a:spLocks noGrp="1" noRot="1" noChangeAspect="1"/>
          </p:cNvSpPr>
          <p:nvPr>
            <p:ph type="sldImg"/>
          </p:nvPr>
        </p:nvSpPr>
        <p:spPr>
          <a:xfrm>
            <a:off x="381000" y="685800"/>
            <a:ext cx="6096000" cy="3429000"/>
          </a:xfrm>
          <a:prstGeom prst="rect">
            <a:avLst/>
          </a:prstGeom>
        </p:spPr>
        <p:txBody>
          <a:bodyPr/>
          <a:lstStyle/>
          <a:p>
            <a:endParaRPr/>
          </a:p>
        </p:txBody>
      </p:sp>
      <p:sp>
        <p:nvSpPr>
          <p:cNvPr id="222" name="Shape 222"/>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This fall from glory affects every aspect of our lives. Everything about us has been impacted by sin—our thoughts, actions, desires, and even our relationships. Sin distorts how we see God, ourselves, and others. In our condition, we are unable to bridge the gap that sin has created between us and God.</a:t>
            </a:r>
          </a:p>
          <a:p>
            <a:pPr>
              <a:defRPr b="1">
                <a:solidFill>
                  <a:schemeClr val="accent5">
                    <a:hueOff val="-65973"/>
                    <a:satOff val="18050"/>
                    <a:lumOff val="-15912"/>
                  </a:schemeClr>
                </a:solidFill>
              </a:defRPr>
            </a:pPr>
            <a:r>
              <a:rPr b="0">
                <a:solidFill>
                  <a:srgbClr val="000000"/>
                </a:solidFill>
              </a:rPr>
              <a:t>Sin has changed our very nature.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Shape 229"/>
          <p:cNvSpPr>
            <a:spLocks noGrp="1" noRot="1" noChangeAspect="1"/>
          </p:cNvSpPr>
          <p:nvPr>
            <p:ph type="sldImg"/>
          </p:nvPr>
        </p:nvSpPr>
        <p:spPr>
          <a:xfrm>
            <a:off x="381000" y="685800"/>
            <a:ext cx="6096000" cy="3429000"/>
          </a:xfrm>
          <a:prstGeom prst="rect">
            <a:avLst/>
          </a:prstGeom>
        </p:spPr>
        <p:txBody>
          <a:bodyPr/>
          <a:lstStyle/>
          <a:p>
            <a:endParaRPr/>
          </a:p>
        </p:txBody>
      </p:sp>
      <p:sp>
        <p:nvSpPr>
          <p:cNvPr id="230" name="Shape 230"/>
          <p:cNvSpPr>
            <a:spLocks noGrp="1"/>
          </p:cNvSpPr>
          <p:nvPr>
            <p:ph type="body" sz="quarter" idx="1"/>
          </p:nvPr>
        </p:nvSpPr>
        <p:spPr>
          <a:prstGeom prst="rect">
            <a:avLst/>
          </a:prstGeom>
        </p:spPr>
        <p:txBody>
          <a:bodyPr/>
          <a:lstStyle/>
          <a:p>
            <a:r>
              <a:t>Sin has made us spiritually dead, as described in Ephesians 2:1: </a:t>
            </a:r>
          </a:p>
          <a:p>
            <a:r>
              <a:t>“You were dead in your transgressions and sins.” </a:t>
            </a:r>
          </a:p>
          <a:p>
            <a:r>
              <a:t>We need someone outside of ourselves to save us, to offer us forgiveness, cleansing, and restoration. This isn’t something we can achieve on our own. We can’t fix our sinful nature by trying to be good, or by personal improvement. The gap is too wide, the damage too deep.</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hape 234"/>
          <p:cNvSpPr>
            <a:spLocks noGrp="1" noRot="1" noChangeAspect="1"/>
          </p:cNvSpPr>
          <p:nvPr>
            <p:ph type="sldImg"/>
          </p:nvPr>
        </p:nvSpPr>
        <p:spPr>
          <a:xfrm>
            <a:off x="381000" y="685800"/>
            <a:ext cx="6096000" cy="3429000"/>
          </a:xfrm>
          <a:prstGeom prst="rect">
            <a:avLst/>
          </a:prstGeom>
        </p:spPr>
        <p:txBody>
          <a:bodyPr/>
          <a:lstStyle/>
          <a:p>
            <a:endParaRPr/>
          </a:p>
        </p:txBody>
      </p:sp>
      <p:sp>
        <p:nvSpPr>
          <p:cNvPr id="235" name="Shape 235"/>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Sadly, our first parents had no idea what they had got themselves into when they chose to disobey. They didn’t fully consider the cost of this separation. They couldn’t foresee all the pain and suffering this separation would cause to billions of humans for thousands of years! Our situation was hopeless.</a:t>
            </a:r>
          </a:p>
          <a:p>
            <a:pPr>
              <a:defRPr b="1">
                <a:solidFill>
                  <a:schemeClr val="accent5">
                    <a:hueOff val="-65973"/>
                    <a:satOff val="18050"/>
                    <a:lumOff val="-15912"/>
                  </a:schemeClr>
                </a:solidFill>
              </a:defRPr>
            </a:pPr>
            <a:r>
              <a:rPr b="0">
                <a:solidFill>
                  <a:srgbClr val="000000"/>
                </a:solidFill>
              </a:rPr>
              <a:t>When Adam and Eve sinned in the Garden of Eden, God’s response was immediate.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Shape 239"/>
          <p:cNvSpPr>
            <a:spLocks noGrp="1" noRot="1" noChangeAspect="1"/>
          </p:cNvSpPr>
          <p:nvPr>
            <p:ph type="sldImg"/>
          </p:nvPr>
        </p:nvSpPr>
        <p:spPr>
          <a:xfrm>
            <a:off x="381000" y="685800"/>
            <a:ext cx="6096000" cy="3429000"/>
          </a:xfrm>
          <a:prstGeom prst="rect">
            <a:avLst/>
          </a:prstGeom>
        </p:spPr>
        <p:txBody>
          <a:bodyPr/>
          <a:lstStyle/>
          <a:p>
            <a:endParaRPr/>
          </a:p>
        </p:txBody>
      </p:sp>
      <p:sp>
        <p:nvSpPr>
          <p:cNvPr id="240" name="Shape 240"/>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He didn’t wait for us to figure out our condition for ourselves. In His infinite love, God took the first step to rescue us, even before we knew we needed saving. He didn’t leave them in despair but gave them a promise—a Savior who would crush the power of evil (Genesis 3:15). That promise pointed to Jesus Christ, the ultimate expression of God’s love.</a:t>
            </a:r>
          </a:p>
          <a:p>
            <a:pPr>
              <a:defRPr b="1">
                <a:solidFill>
                  <a:schemeClr val="accent5">
                    <a:hueOff val="-65973"/>
                    <a:satOff val="18050"/>
                    <a:lumOff val="-15912"/>
                  </a:schemeClr>
                </a:solidFill>
              </a:defRPr>
            </a:pPr>
            <a:r>
              <a:rPr b="0">
                <a:solidFill>
                  <a:srgbClr val="000000"/>
                </a:solidFill>
              </a:rPr>
              <a:t>God didn’t wait for us to come to Him; He came to us. His initiative to rescue humanity is the greatest love story ever told. Through Jesus, God extends an invitation to every one of us: to be forgiven, restored, and reunited with Him forever. Will you accept His gift?</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Shape 244"/>
          <p:cNvSpPr>
            <a:spLocks noGrp="1" noRot="1" noChangeAspect="1"/>
          </p:cNvSpPr>
          <p:nvPr>
            <p:ph type="sldImg"/>
          </p:nvPr>
        </p:nvSpPr>
        <p:spPr>
          <a:xfrm>
            <a:off x="381000" y="685800"/>
            <a:ext cx="6096000" cy="3429000"/>
          </a:xfrm>
          <a:prstGeom prst="rect">
            <a:avLst/>
          </a:prstGeom>
        </p:spPr>
        <p:txBody>
          <a:bodyPr/>
          <a:lstStyle/>
          <a:p>
            <a:endParaRPr/>
          </a:p>
        </p:txBody>
      </p:sp>
      <p:sp>
        <p:nvSpPr>
          <p:cNvPr id="245" name="Shape 245"/>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Think about it: the Creator of the universe became one of us. Jesus left the glory of Heaven to live as a human, experiencing our struggles, pain, and temptations—yet without sin. He walked among us, showing us who God truly is: a loving, compassionate Father who longs to save.</a:t>
            </a:r>
          </a:p>
          <a:p>
            <a:pPr>
              <a:defRPr b="1">
                <a:solidFill>
                  <a:schemeClr val="accent5">
                    <a:hueOff val="-65973"/>
                    <a:satOff val="18050"/>
                    <a:lumOff val="-15912"/>
                  </a:schemeClr>
                </a:solidFill>
              </a:defRPr>
            </a:pPr>
            <a:r>
              <a:rPr b="0">
                <a:solidFill>
                  <a:srgbClr val="000000"/>
                </a:solidFill>
              </a:rPr>
              <a:t>This wasn’t a last-minute decision. The plan of redemption was in place before the foundation of the world (Revelation 13:8). God’s love for us was so great that He prepared a way to restore our relationship with Him, knowing the cost He would bear.</a:t>
            </a:r>
          </a:p>
          <a:p>
            <a:pPr>
              <a:defRPr b="1">
                <a:solidFill>
                  <a:schemeClr val="accent5">
                    <a:hueOff val="-65973"/>
                    <a:satOff val="18050"/>
                    <a:lumOff val="-15912"/>
                  </a:schemeClr>
                </a:solidFill>
              </a:defRPr>
            </a:pPr>
            <a:r>
              <a:rPr b="0">
                <a:solidFill>
                  <a:srgbClr val="000000"/>
                </a:solidFill>
              </a:rPr>
              <a:t>And then came the ultimate act of love.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Shape 252"/>
          <p:cNvSpPr>
            <a:spLocks noGrp="1" noRot="1" noChangeAspect="1"/>
          </p:cNvSpPr>
          <p:nvPr>
            <p:ph type="sldImg"/>
          </p:nvPr>
        </p:nvSpPr>
        <p:spPr>
          <a:xfrm>
            <a:off x="381000" y="685800"/>
            <a:ext cx="6096000" cy="3429000"/>
          </a:xfrm>
          <a:prstGeom prst="rect">
            <a:avLst/>
          </a:prstGeom>
        </p:spPr>
        <p:txBody>
          <a:bodyPr/>
          <a:lstStyle/>
          <a:p>
            <a:endParaRPr/>
          </a:p>
        </p:txBody>
      </p:sp>
      <p:sp>
        <p:nvSpPr>
          <p:cNvPr id="253" name="Shape 253"/>
          <p:cNvSpPr>
            <a:spLocks noGrp="1"/>
          </p:cNvSpPr>
          <p:nvPr>
            <p:ph type="body" sz="quarter" idx="1"/>
          </p:nvPr>
        </p:nvSpPr>
        <p:spPr>
          <a:prstGeom prst="rect">
            <a:avLst/>
          </a:prstGeom>
        </p:spPr>
        <p:txBody>
          <a:bodyPr/>
          <a:lstStyle/>
          <a:p>
            <a:r>
              <a:t>Jesus willingly died on the cross, bearing the weight of our sins. As John 3:16 affirms: </a:t>
            </a:r>
          </a:p>
          <a:p>
            <a:endParaRPr/>
          </a:p>
          <a:p>
            <a:r>
              <a:t>“For God so loved the world that He gave His only Son, that whoever believes in Him shall not perish but have eternal life.”</a:t>
            </a:r>
          </a:p>
          <a:p>
            <a:r>
              <a:t>Our real condition may seem hopeless on our own, but with God, there is hope. Through Christ, we find forgiveness, restoration, and the promise of a new life.</a:t>
            </a:r>
          </a:p>
          <a:p>
            <a:r>
              <a:t>Only by God’s grace can our broken relationship with Him be healed. Salvation is His gift to us, a demonstration of His love and mercy. When we accept this gift, our lives are made new. We move from spiritual death to life, from separation to communion with God.</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Shape 257"/>
          <p:cNvSpPr>
            <a:spLocks noGrp="1" noRot="1" noChangeAspect="1"/>
          </p:cNvSpPr>
          <p:nvPr>
            <p:ph type="sldImg"/>
          </p:nvPr>
        </p:nvSpPr>
        <p:spPr>
          <a:xfrm>
            <a:off x="381000" y="685800"/>
            <a:ext cx="6096000" cy="3429000"/>
          </a:xfrm>
          <a:prstGeom prst="rect">
            <a:avLst/>
          </a:prstGeom>
        </p:spPr>
        <p:txBody>
          <a:bodyPr/>
          <a:lstStyle/>
          <a:p>
            <a:endParaRPr/>
          </a:p>
        </p:txBody>
      </p:sp>
      <p:sp>
        <p:nvSpPr>
          <p:cNvPr id="258" name="Shape 258"/>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This divine initiative isn’t about what we can do; it’s about what God has already done. We can’t earn salvation or deserve it—it’s a gift, freely given by a God who longs to bring us back to Him.</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rPr b="0">
                <a:solidFill>
                  <a:srgbClr val="000000"/>
                </a:solidFill>
              </a:rPr>
              <a:t>Now, let’s explore an interesting aspect of salvation.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Shape 262"/>
          <p:cNvSpPr>
            <a:spLocks noGrp="1" noRot="1" noChangeAspect="1"/>
          </p:cNvSpPr>
          <p:nvPr>
            <p:ph type="sldImg"/>
          </p:nvPr>
        </p:nvSpPr>
        <p:spPr>
          <a:xfrm>
            <a:off x="381000" y="685800"/>
            <a:ext cx="6096000" cy="3429000"/>
          </a:xfrm>
          <a:prstGeom prst="rect">
            <a:avLst/>
          </a:prstGeom>
        </p:spPr>
        <p:txBody>
          <a:bodyPr/>
          <a:lstStyle/>
          <a:p>
            <a:endParaRPr/>
          </a:p>
        </p:txBody>
      </p:sp>
      <p:sp>
        <p:nvSpPr>
          <p:cNvPr id="263" name="Shape 263"/>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If you have spent time studying God’s plan of salvation in Scripture, you soon realize that a lot happened between God and His people before Jesus came to the world to save us.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rPr b="0">
                <a:solidFill>
                  <a:srgbClr val="000000"/>
                </a:solidFill>
              </a:rPr>
              <a:t>Perhaps your study caused you to ask yourself how people in the Old Testament were saved if Jesus hadn’t yet died on the cross. </a:t>
            </a:r>
          </a:p>
          <a:p>
            <a:pPr>
              <a:defRPr b="1">
                <a:solidFill>
                  <a:schemeClr val="accent5">
                    <a:hueOff val="-65973"/>
                    <a:satOff val="18050"/>
                    <a:lumOff val="-15912"/>
                  </a:schemeClr>
                </a:solidFill>
              </a:defRPr>
            </a:pPr>
            <a:r>
              <a:rPr b="0">
                <a:solidFill>
                  <a:srgbClr val="000000"/>
                </a:solidFill>
              </a:rPr>
              <a:t>Let’s look at this question closely.</a:t>
            </a:r>
          </a:p>
          <a:p>
            <a:pPr>
              <a:defRPr b="1">
                <a:solidFill>
                  <a:schemeClr val="accent5">
                    <a:hueOff val="-65973"/>
                    <a:satOff val="18050"/>
                    <a:lumOff val="-15912"/>
                  </a:schemeClr>
                </a:solidFill>
              </a:defRPr>
            </a:pPr>
            <a:r>
              <a:rPr b="0">
                <a:solidFill>
                  <a:srgbClr val="000000"/>
                </a:solidFill>
              </a:rPr>
              <a:t>Before Jesus’ death, salvation was based on faith in God’s forgiveness through grace and His promise of a coming Savior. </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Shape 267"/>
          <p:cNvSpPr>
            <a:spLocks noGrp="1" noRot="1" noChangeAspect="1"/>
          </p:cNvSpPr>
          <p:nvPr>
            <p:ph type="sldImg"/>
          </p:nvPr>
        </p:nvSpPr>
        <p:spPr>
          <a:xfrm>
            <a:off x="381000" y="685800"/>
            <a:ext cx="6096000" cy="3429000"/>
          </a:xfrm>
          <a:prstGeom prst="rect">
            <a:avLst/>
          </a:prstGeom>
        </p:spPr>
        <p:txBody>
          <a:bodyPr/>
          <a:lstStyle/>
          <a:p>
            <a:endParaRPr/>
          </a:p>
        </p:txBody>
      </p:sp>
      <p:sp>
        <p:nvSpPr>
          <p:cNvPr id="268" name="Shape 268"/>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In the Old Testament times God’s people didn’t have the full picture of who Jesus was and what He would accomplish for them, but they trusted in what God revealed to them. For example, Abraham lived almost two thousand years before Christ was born.</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Shape 275"/>
          <p:cNvSpPr>
            <a:spLocks noGrp="1" noRot="1" noChangeAspect="1"/>
          </p:cNvSpPr>
          <p:nvPr>
            <p:ph type="sldImg"/>
          </p:nvPr>
        </p:nvSpPr>
        <p:spPr>
          <a:xfrm>
            <a:off x="381000" y="685800"/>
            <a:ext cx="6096000" cy="3429000"/>
          </a:xfrm>
          <a:prstGeom prst="rect">
            <a:avLst/>
          </a:prstGeom>
        </p:spPr>
        <p:txBody>
          <a:bodyPr/>
          <a:lstStyle/>
          <a:p>
            <a:endParaRPr/>
          </a:p>
        </p:txBody>
      </p:sp>
      <p:sp>
        <p:nvSpPr>
          <p:cNvPr id="276" name="Shape 276"/>
          <p:cNvSpPr>
            <a:spLocks noGrp="1"/>
          </p:cNvSpPr>
          <p:nvPr>
            <p:ph type="body" sz="quarter" idx="1"/>
          </p:nvPr>
        </p:nvSpPr>
        <p:spPr>
          <a:prstGeom prst="rect">
            <a:avLst/>
          </a:prstGeom>
        </p:spPr>
        <p:txBody>
          <a:bodyPr/>
          <a:lstStyle/>
          <a:p>
            <a:r>
              <a:t>Yet he was justified by faith, as Genesis 15:6 tells us: </a:t>
            </a:r>
          </a:p>
          <a:p>
            <a:r>
              <a:t>“Abraham believed the Lord, and it was credited to him as righteousness.” </a:t>
            </a:r>
          </a:p>
          <a:p>
            <a:r>
              <a:t>Abraham’s trust in God’s promises demonstrated the same kind of faith that brings salvation today: faith in God’s goodness and grace.</a:t>
            </a:r>
          </a:p>
          <a:p>
            <a:r>
              <a:t>But there’s more to this story. Let’s look at the system God used to forgive people in the Old Testament. </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Shape 280"/>
          <p:cNvSpPr>
            <a:spLocks noGrp="1" noRot="1" noChangeAspect="1"/>
          </p:cNvSpPr>
          <p:nvPr>
            <p:ph type="sldImg"/>
          </p:nvPr>
        </p:nvSpPr>
        <p:spPr>
          <a:xfrm>
            <a:off x="381000" y="685800"/>
            <a:ext cx="6096000" cy="3429000"/>
          </a:xfrm>
          <a:prstGeom prst="rect">
            <a:avLst/>
          </a:prstGeom>
        </p:spPr>
        <p:txBody>
          <a:bodyPr/>
          <a:lstStyle/>
          <a:p>
            <a:endParaRPr/>
          </a:p>
        </p:txBody>
      </p:sp>
      <p:sp>
        <p:nvSpPr>
          <p:cNvPr id="281" name="Shape 281"/>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You have probably heard of the sanctuary in the Old Testament. The sanctuary was a temple where animals were sacrificed for the forgiveness of sins. It played a vital role in pointing forward to Christ’s ultimate sacrifice.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Shape 288"/>
          <p:cNvSpPr>
            <a:spLocks noGrp="1" noRot="1" noChangeAspect="1"/>
          </p:cNvSpPr>
          <p:nvPr>
            <p:ph type="sldImg"/>
          </p:nvPr>
        </p:nvSpPr>
        <p:spPr>
          <a:xfrm>
            <a:off x="381000" y="685800"/>
            <a:ext cx="6096000" cy="3429000"/>
          </a:xfrm>
          <a:prstGeom prst="rect">
            <a:avLst/>
          </a:prstGeom>
        </p:spPr>
        <p:txBody>
          <a:bodyPr/>
          <a:lstStyle/>
          <a:p>
            <a:endParaRPr/>
          </a:p>
        </p:txBody>
      </p:sp>
      <p:sp>
        <p:nvSpPr>
          <p:cNvPr id="289" name="Shape 289"/>
          <p:cNvSpPr>
            <a:spLocks noGrp="1"/>
          </p:cNvSpPr>
          <p:nvPr>
            <p:ph type="body" sz="quarter" idx="1"/>
          </p:nvPr>
        </p:nvSpPr>
        <p:spPr>
          <a:prstGeom prst="rect">
            <a:avLst/>
          </a:prstGeom>
        </p:spPr>
        <p:txBody>
          <a:bodyPr/>
          <a:lstStyle/>
          <a:p>
            <a:r>
              <a:t>Leviticus 17:11 explains what happened when an animal was sacrificed:</a:t>
            </a:r>
          </a:p>
          <a:p>
            <a:r>
              <a:t>“For the life of the flesh is in the blood, and I have given it to you upon the altar to make atonement for your souls; for it is the blood that makes atonement for the soul.’ </a:t>
            </a:r>
          </a:p>
          <a:p>
            <a:r>
              <a:t>In other words, the blood of sacrifices was also a gift given by God. to Israelites to atone for their sins! The sacrifices of animals symbolized the need for atonement and taught that forgiveness comes at a cost.</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Shape 296"/>
          <p:cNvSpPr>
            <a:spLocks noGrp="1" noRot="1" noChangeAspect="1"/>
          </p:cNvSpPr>
          <p:nvPr>
            <p:ph type="sldImg"/>
          </p:nvPr>
        </p:nvSpPr>
        <p:spPr>
          <a:xfrm>
            <a:off x="381000" y="685800"/>
            <a:ext cx="6096000" cy="3429000"/>
          </a:xfrm>
          <a:prstGeom prst="rect">
            <a:avLst/>
          </a:prstGeom>
        </p:spPr>
        <p:txBody>
          <a:bodyPr/>
          <a:lstStyle/>
          <a:p>
            <a:endParaRPr/>
          </a:p>
        </p:txBody>
      </p:sp>
      <p:sp>
        <p:nvSpPr>
          <p:cNvPr id="297" name="Shape 297"/>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Hebrews 9:22 explains why blood sacrifices were needed:</a:t>
            </a:r>
          </a:p>
          <a:p>
            <a:pPr>
              <a:defRPr b="1">
                <a:solidFill>
                  <a:schemeClr val="accent5">
                    <a:hueOff val="-65973"/>
                    <a:satOff val="18050"/>
                    <a:lumOff val="-15912"/>
                  </a:schemeClr>
                </a:solidFill>
              </a:defRPr>
            </a:pPr>
            <a:r>
              <a:rPr b="0">
                <a:solidFill>
                  <a:srgbClr val="000000"/>
                </a:solidFill>
              </a:rPr>
              <a:t>“Without the shedding of blood, there is no forgiveness.” </a:t>
            </a:r>
          </a:p>
          <a:p>
            <a:pPr>
              <a:defRPr b="1">
                <a:solidFill>
                  <a:schemeClr val="accent5">
                    <a:hueOff val="-65973"/>
                    <a:satOff val="18050"/>
                    <a:lumOff val="-15912"/>
                  </a:schemeClr>
                </a:solidFill>
              </a:defRPr>
            </a:pPr>
            <a:r>
              <a:rPr b="0">
                <a:solidFill>
                  <a:srgbClr val="000000"/>
                </a:solidFill>
              </a:rPr>
              <a:t>Sin is so offensive to God that it requires the death of the transgressor.</a:t>
            </a:r>
          </a:p>
          <a:p>
            <a:pPr>
              <a:defRPr b="1">
                <a:solidFill>
                  <a:schemeClr val="accent5">
                    <a:hueOff val="-65973"/>
                    <a:satOff val="18050"/>
                    <a:lumOff val="-15912"/>
                  </a:schemeClr>
                </a:solidFill>
              </a:defRPr>
            </a:pPr>
            <a:r>
              <a:rPr b="0">
                <a:solidFill>
                  <a:srgbClr val="000000"/>
                </a:solidFill>
              </a:rPr>
              <a:t>However, there is something very important we need to understand: the sacrifices of the Old Testament themselves didn’t save anyone. They were ineffective in themselves</a:t>
            </a:r>
          </a:p>
          <a:p>
            <a:pPr>
              <a:defRPr b="1">
                <a:solidFill>
                  <a:schemeClr val="accent5">
                    <a:hueOff val="-65973"/>
                    <a:satOff val="18050"/>
                    <a:lumOff val="-15912"/>
                  </a:schemeClr>
                </a:solidFill>
              </a:defRPr>
            </a:pPr>
            <a: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 name="Shape 304"/>
          <p:cNvSpPr>
            <a:spLocks noGrp="1" noRot="1" noChangeAspect="1"/>
          </p:cNvSpPr>
          <p:nvPr>
            <p:ph type="sldImg"/>
          </p:nvPr>
        </p:nvSpPr>
        <p:spPr>
          <a:xfrm>
            <a:off x="381000" y="685800"/>
            <a:ext cx="6096000" cy="3429000"/>
          </a:xfrm>
          <a:prstGeom prst="rect">
            <a:avLst/>
          </a:prstGeom>
        </p:spPr>
        <p:txBody>
          <a:bodyPr/>
          <a:lstStyle/>
          <a:p>
            <a:endParaRPr/>
          </a:p>
        </p:txBody>
      </p:sp>
      <p:sp>
        <p:nvSpPr>
          <p:cNvPr id="305" name="Shape 305"/>
          <p:cNvSpPr>
            <a:spLocks noGrp="1"/>
          </p:cNvSpPr>
          <p:nvPr>
            <p:ph type="body" sz="quarter" idx="1"/>
          </p:nvPr>
        </p:nvSpPr>
        <p:spPr>
          <a:prstGeom prst="rect">
            <a:avLst/>
          </a:prstGeom>
        </p:spPr>
        <p:txBody>
          <a:bodyPr/>
          <a:lstStyle/>
          <a:p>
            <a:r>
              <a:t>As the author of Hebrews explains in 10:4:</a:t>
            </a:r>
          </a:p>
          <a:p>
            <a:endParaRPr/>
          </a:p>
          <a:p>
            <a:r>
              <a:t>“For it is not possible that the blood of bulls and goats could take away sins.”</a:t>
            </a:r>
          </a:p>
          <a:p>
            <a:r>
              <a:t>The purpose of those sacrifices was to reveal the offerer’s faith in God’s plan for salvation.</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Shape 309"/>
          <p:cNvSpPr>
            <a:spLocks noGrp="1" noRot="1" noChangeAspect="1"/>
          </p:cNvSpPr>
          <p:nvPr>
            <p:ph type="sldImg"/>
          </p:nvPr>
        </p:nvSpPr>
        <p:spPr>
          <a:xfrm>
            <a:off x="381000" y="685800"/>
            <a:ext cx="6096000" cy="3429000"/>
          </a:xfrm>
          <a:prstGeom prst="rect">
            <a:avLst/>
          </a:prstGeom>
        </p:spPr>
        <p:txBody>
          <a:bodyPr/>
          <a:lstStyle/>
          <a:p>
            <a:endParaRPr/>
          </a:p>
        </p:txBody>
      </p:sp>
      <p:sp>
        <p:nvSpPr>
          <p:cNvPr id="310" name="Shape 310"/>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Ultimately, the blood of the animals pointed to Jesus’ blood which would one day atone for our sins. </a:t>
            </a:r>
          </a:p>
          <a:p>
            <a:pPr>
              <a:defRPr b="1">
                <a:solidFill>
                  <a:schemeClr val="accent5">
                    <a:hueOff val="-65973"/>
                    <a:satOff val="18050"/>
                    <a:lumOff val="-15912"/>
                  </a:schemeClr>
                </a:solidFill>
              </a:defRPr>
            </a:pPr>
            <a:r>
              <a:rPr b="0">
                <a:solidFill>
                  <a:srgbClr val="000000"/>
                </a:solidFill>
              </a:rPr>
              <a:t>These rituals were like shadows of what was to come, teaching believers to trust in the ultimate Lamb of God who would one day take away the sins of the world (John 1:29). Each offering and each festival reminded God’s people of His promise to send a Redeemer.</a:t>
            </a:r>
          </a:p>
          <a:p>
            <a:pPr>
              <a:defRPr b="1">
                <a:solidFill>
                  <a:schemeClr val="accent5">
                    <a:hueOff val="-65973"/>
                    <a:satOff val="18050"/>
                    <a:lumOff val="-15912"/>
                  </a:schemeClr>
                </a:solidFill>
              </a:defRPr>
            </a:pPr>
            <a:r>
              <a:rPr b="0">
                <a:solidFill>
                  <a:srgbClr val="000000"/>
                </a:solidFill>
              </a:rPr>
              <a:t>Obedience to the system God had implemented was an expression of faith for Old Testament believers. By following God’s instructions, they showed their trust in His plan and demonstrated their reliance on His grace. Their salvation before Jesus, like ours after Jesus, was always based on God’s grace and their faith in Him—not their works or the rituals themselves.</a:t>
            </a:r>
          </a:p>
          <a:p>
            <a:pPr>
              <a:defRPr b="1">
                <a:solidFill>
                  <a:schemeClr val="accent5">
                    <a:hueOff val="-65973"/>
                    <a:satOff val="18050"/>
                    <a:lumOff val="-15912"/>
                  </a:schemeClr>
                </a:solidFill>
              </a:defRPr>
            </a:pPr>
            <a:r>
              <a:rPr b="0">
                <a:solidFill>
                  <a:srgbClr val="000000"/>
                </a:solidFill>
              </a:rPr>
              <a:t>Though they didn’t know Jesus, their faith anticipated His atoning sacrifice as “the Lamb of God.”</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 name="Shape 314"/>
          <p:cNvSpPr>
            <a:spLocks noGrp="1" noRot="1" noChangeAspect="1"/>
          </p:cNvSpPr>
          <p:nvPr>
            <p:ph type="sldImg"/>
          </p:nvPr>
        </p:nvSpPr>
        <p:spPr>
          <a:xfrm>
            <a:off x="381000" y="685800"/>
            <a:ext cx="6096000" cy="3429000"/>
          </a:xfrm>
          <a:prstGeom prst="rect">
            <a:avLst/>
          </a:prstGeom>
        </p:spPr>
        <p:txBody>
          <a:bodyPr/>
          <a:lstStyle/>
          <a:p>
            <a:endParaRPr/>
          </a:p>
        </p:txBody>
      </p:sp>
      <p:sp>
        <p:nvSpPr>
          <p:cNvPr id="315" name="Shape 315"/>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When Christ died on the cross, He fulfilled all those promises and confirmed that salvation has always been by grace through faith.</a:t>
            </a:r>
          </a:p>
          <a:p>
            <a:pPr>
              <a:defRPr b="1">
                <a:solidFill>
                  <a:schemeClr val="accent5">
                    <a:hueOff val="-65973"/>
                    <a:satOff val="18050"/>
                    <a:lumOff val="-15912"/>
                  </a:schemeClr>
                </a:solidFill>
              </a:defRPr>
            </a:pPr>
            <a:r>
              <a:rPr b="0">
                <a:solidFill>
                  <a:srgbClr val="000000"/>
                </a:solidFill>
              </a:rPr>
              <a:t>So, to answer this question: how were people saved before Jesus? The same way we are saved today: by faith in God’s grace. For them, God’s grace pointed forward to the cross. For us, God’s grace points back to the cross. Either way, the source of salvation is the same—the cross of Jesus Christ, the Lamb of God.</a:t>
            </a:r>
          </a:p>
          <a:p>
            <a:pPr>
              <a:defRPr b="1">
                <a:solidFill>
                  <a:schemeClr val="accent5">
                    <a:hueOff val="-65973"/>
                    <a:satOff val="18050"/>
                    <a:lumOff val="-15912"/>
                  </a:schemeClr>
                </a:solidFill>
              </a:defRPr>
            </a:pPr>
            <a:r>
              <a:rPr b="0">
                <a:solidFill>
                  <a:srgbClr val="000000"/>
                </a:solidFill>
              </a:rPr>
              <a:t>So that’s it? All I have to do to be saved is to believe in Jesus and confess His name as my Savior? </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 name="Shape 319"/>
          <p:cNvSpPr>
            <a:spLocks noGrp="1" noRot="1" noChangeAspect="1"/>
          </p:cNvSpPr>
          <p:nvPr>
            <p:ph type="sldImg"/>
          </p:nvPr>
        </p:nvSpPr>
        <p:spPr>
          <a:xfrm>
            <a:off x="381000" y="685800"/>
            <a:ext cx="6096000" cy="3429000"/>
          </a:xfrm>
          <a:prstGeom prst="rect">
            <a:avLst/>
          </a:prstGeom>
        </p:spPr>
        <p:txBody>
          <a:bodyPr/>
          <a:lstStyle/>
          <a:p>
            <a:endParaRPr/>
          </a:p>
        </p:txBody>
      </p:sp>
      <p:sp>
        <p:nvSpPr>
          <p:cNvPr id="320" name="Shape 320"/>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Yes! Our only part is to confess our sins, repent and accept Jesus as our Lord and Savior.</a:t>
            </a:r>
          </a:p>
          <a:p>
            <a:pPr>
              <a:defRPr b="1">
                <a:solidFill>
                  <a:schemeClr val="accent5">
                    <a:hueOff val="-65973"/>
                    <a:satOff val="18050"/>
                    <a:lumOff val="-15912"/>
                  </a:schemeClr>
                </a:solidFill>
              </a:defRPr>
            </a:pPr>
            <a:r>
              <a:rPr b="0">
                <a:solidFill>
                  <a:srgbClr val="000000"/>
                </a:solidFill>
              </a:rPr>
              <a:t>But this also raises an important question: Is believing in Jesus enough to be saved? </a:t>
            </a:r>
          </a:p>
          <a:p>
            <a:pPr>
              <a:defRPr b="1">
                <a:solidFill>
                  <a:schemeClr val="accent5">
                    <a:hueOff val="-65973"/>
                    <a:satOff val="18050"/>
                    <a:lumOff val="-15912"/>
                  </a:schemeClr>
                </a:solidFill>
              </a:defRPr>
            </a:pPr>
            <a:r>
              <a:rPr b="0">
                <a:solidFill>
                  <a:srgbClr val="000000"/>
                </a:solidFill>
              </a:rPr>
              <a:t>Let us look closely at this question.</a:t>
            </a:r>
          </a:p>
          <a:p>
            <a:pPr>
              <a:defRPr b="1">
                <a:solidFill>
                  <a:schemeClr val="accent5">
                    <a:hueOff val="-65973"/>
                    <a:satOff val="18050"/>
                    <a:lumOff val="-15912"/>
                  </a:schemeClr>
                </a:solidFill>
              </a:defRPr>
            </a:pPr>
            <a:r>
              <a:rPr b="0">
                <a:solidFill>
                  <a:srgbClr val="000000"/>
                </a:solidFill>
              </a:rPr>
              <a:t>Salvation is a gift of grace, freely given by God and received through faith in Jesus Christ.</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Shape 327"/>
          <p:cNvSpPr>
            <a:spLocks noGrp="1" noRot="1" noChangeAspect="1"/>
          </p:cNvSpPr>
          <p:nvPr>
            <p:ph type="sldImg"/>
          </p:nvPr>
        </p:nvSpPr>
        <p:spPr>
          <a:xfrm>
            <a:off x="381000" y="685800"/>
            <a:ext cx="6096000" cy="3429000"/>
          </a:xfrm>
          <a:prstGeom prst="rect">
            <a:avLst/>
          </a:prstGeom>
        </p:spPr>
        <p:txBody>
          <a:bodyPr/>
          <a:lstStyle/>
          <a:p>
            <a:endParaRPr/>
          </a:p>
        </p:txBody>
      </p:sp>
      <p:sp>
        <p:nvSpPr>
          <p:cNvPr id="328" name="Shape 328"/>
          <p:cNvSpPr>
            <a:spLocks noGrp="1"/>
          </p:cNvSpPr>
          <p:nvPr>
            <p:ph type="body" sz="quarter" idx="1"/>
          </p:nvPr>
        </p:nvSpPr>
        <p:spPr>
          <a:prstGeom prst="rect">
            <a:avLst/>
          </a:prstGeom>
        </p:spPr>
        <p:txBody>
          <a:bodyPr/>
          <a:lstStyle/>
          <a:p>
            <a:r>
              <a:t>As Paul explains in Ephesians 2:8-9</a:t>
            </a:r>
          </a:p>
          <a:p>
            <a:r>
              <a:t>“For by grace you have been saved through faith; and this is not of yourselves, it is the gift of God; not a result of works, so that no one may boast.”</a:t>
            </a:r>
          </a:p>
          <a:p>
            <a:r>
              <a:t>Salvation is not something we can earn or achieve through our own efforts. All we have to do is believe. </a:t>
            </a:r>
          </a:p>
          <a:p>
            <a:r>
              <a:t>Believing in Jesus means more than merely acknowledging His existence—it’s about trusting Him completely as our Savior and submitting to Him as Lord of our lives.</a:t>
            </a:r>
          </a:p>
          <a:p>
            <a:endParaRPr/>
          </a:p>
          <a:p>
            <a:r>
              <a:t>It almost sounds too good to be true, right?</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Shape 332"/>
          <p:cNvSpPr>
            <a:spLocks noGrp="1" noRot="1" noChangeAspect="1"/>
          </p:cNvSpPr>
          <p:nvPr>
            <p:ph type="sldImg"/>
          </p:nvPr>
        </p:nvSpPr>
        <p:spPr>
          <a:xfrm>
            <a:off x="381000" y="685800"/>
            <a:ext cx="6096000" cy="3429000"/>
          </a:xfrm>
          <a:prstGeom prst="rect">
            <a:avLst/>
          </a:prstGeom>
        </p:spPr>
        <p:txBody>
          <a:bodyPr/>
          <a:lstStyle/>
          <a:p>
            <a:endParaRPr/>
          </a:p>
        </p:txBody>
      </p:sp>
      <p:sp>
        <p:nvSpPr>
          <p:cNvPr id="333" name="Shape 333"/>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Yes, it is! The good news of salvation is too good! Our fall from grace was so great that there’s nothing we can do to redeem ourselves. Our salvation is a divine act, from beginning to end. That’s why it is such good news!</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rPr b="0">
                <a:solidFill>
                  <a:srgbClr val="000000"/>
                </a:solidFill>
              </a:rPr>
              <a:t>All other religions require human beings to do something to redeem themselves through good works. Christianity is the only religion in the world where God does everything for our salvation, all we have to do is believe!</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 name="Shape 340"/>
          <p:cNvSpPr>
            <a:spLocks noGrp="1" noRot="1" noChangeAspect="1"/>
          </p:cNvSpPr>
          <p:nvPr>
            <p:ph type="sldImg"/>
          </p:nvPr>
        </p:nvSpPr>
        <p:spPr>
          <a:xfrm>
            <a:off x="381000" y="685800"/>
            <a:ext cx="6096000" cy="3429000"/>
          </a:xfrm>
          <a:prstGeom prst="rect">
            <a:avLst/>
          </a:prstGeom>
        </p:spPr>
        <p:txBody>
          <a:bodyPr/>
          <a:lstStyle/>
          <a:p>
            <a:endParaRPr/>
          </a:p>
        </p:txBody>
      </p:sp>
      <p:sp>
        <p:nvSpPr>
          <p:cNvPr id="341" name="Shape 341"/>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Am I saying that salvation only happens outside ourselves with no human input? What about good works? Are they a requirement for salvation? </a:t>
            </a:r>
          </a:p>
          <a:p>
            <a:pPr>
              <a:defRPr b="1">
                <a:solidFill>
                  <a:schemeClr val="accent5">
                    <a:hueOff val="-65973"/>
                    <a:satOff val="18050"/>
                    <a:lumOff val="-15912"/>
                  </a:schemeClr>
                </a:solidFill>
              </a:defRPr>
            </a:pPr>
            <a:r>
              <a:rPr b="0">
                <a:solidFill>
                  <a:srgbClr val="000000"/>
                </a:solidFill>
              </a:rPr>
              <a:t>The beauty of God’s plan of salvation is that being saved means more than just forgiveness—it means being restored to a daily saving relationship with God. </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Shape 348"/>
          <p:cNvSpPr>
            <a:spLocks noGrp="1" noRot="1" noChangeAspect="1"/>
          </p:cNvSpPr>
          <p:nvPr>
            <p:ph type="sldImg"/>
          </p:nvPr>
        </p:nvSpPr>
        <p:spPr>
          <a:xfrm>
            <a:off x="381000" y="685800"/>
            <a:ext cx="6096000" cy="3429000"/>
          </a:xfrm>
          <a:prstGeom prst="rect">
            <a:avLst/>
          </a:prstGeom>
        </p:spPr>
        <p:txBody>
          <a:bodyPr/>
          <a:lstStyle/>
          <a:p>
            <a:endParaRPr/>
          </a:p>
        </p:txBody>
      </p:sp>
      <p:sp>
        <p:nvSpPr>
          <p:cNvPr id="349" name="Shape 349"/>
          <p:cNvSpPr>
            <a:spLocks noGrp="1"/>
          </p:cNvSpPr>
          <p:nvPr>
            <p:ph type="body" sz="quarter" idx="1"/>
          </p:nvPr>
        </p:nvSpPr>
        <p:spPr>
          <a:prstGeom prst="rect">
            <a:avLst/>
          </a:prstGeom>
        </p:spPr>
        <p:txBody>
          <a:bodyPr/>
          <a:lstStyle/>
          <a:p>
            <a:r>
              <a:t>Ezekiel 36:26 promises, </a:t>
            </a:r>
          </a:p>
          <a:p>
            <a:r>
              <a:t>“I will give you a new heart and put a new spirit in you.” </a:t>
            </a:r>
          </a:p>
          <a:p>
            <a:r>
              <a:t>This transformation isn’t just about avoiding punishment; it’s about becoming the person God created us to be. It requires repentance, confession and a change of ways.</a:t>
            </a:r>
          </a:p>
          <a:p>
            <a:endParaRP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 name="Shape 353"/>
          <p:cNvSpPr>
            <a:spLocks noGrp="1" noRot="1" noChangeAspect="1"/>
          </p:cNvSpPr>
          <p:nvPr>
            <p:ph type="sldImg"/>
          </p:nvPr>
        </p:nvSpPr>
        <p:spPr>
          <a:xfrm>
            <a:off x="381000" y="685800"/>
            <a:ext cx="6096000" cy="3429000"/>
          </a:xfrm>
          <a:prstGeom prst="rect">
            <a:avLst/>
          </a:prstGeom>
        </p:spPr>
        <p:txBody>
          <a:bodyPr/>
          <a:lstStyle/>
          <a:p>
            <a:endParaRPr/>
          </a:p>
        </p:txBody>
      </p:sp>
      <p:sp>
        <p:nvSpPr>
          <p:cNvPr id="354" name="Shape 354"/>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This is where the power of the Holy Spirit comes in. The Holy Spirit speaks to our hearts, revealing our true condition, shining a light on the brokenness we often try to ignore. It’s the Holy Spirit who convicts us of sin and points us to the only solution for our predicament: Jesus Christ.</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 name="Shape 358"/>
          <p:cNvSpPr>
            <a:spLocks noGrp="1" noRot="1" noChangeAspect="1"/>
          </p:cNvSpPr>
          <p:nvPr>
            <p:ph type="sldImg"/>
          </p:nvPr>
        </p:nvSpPr>
        <p:spPr>
          <a:xfrm>
            <a:off x="381000" y="685800"/>
            <a:ext cx="6096000" cy="3429000"/>
          </a:xfrm>
          <a:prstGeom prst="rect">
            <a:avLst/>
          </a:prstGeom>
        </p:spPr>
        <p:txBody>
          <a:bodyPr/>
          <a:lstStyle/>
          <a:p>
            <a:endParaRPr/>
          </a:p>
        </p:txBody>
      </p:sp>
      <p:sp>
        <p:nvSpPr>
          <p:cNvPr id="359" name="Shape 359"/>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Through Christ, we find what we cannot provide for ourselves. His sacrifice on the cross paid the penalty for sin, making forgiveness possible. He lived a perfect life on our behalf that we could never emulate. His sacrifice paid a debt we could never repay.</a:t>
            </a:r>
          </a:p>
          <a:p>
            <a:pPr>
              <a:defRPr b="1">
                <a:solidFill>
                  <a:schemeClr val="accent5">
                    <a:hueOff val="-65973"/>
                    <a:satOff val="18050"/>
                    <a:lumOff val="-15912"/>
                  </a:schemeClr>
                </a:solidFill>
              </a:defRPr>
            </a:pPr>
            <a:r>
              <a:rPr b="0">
                <a:solidFill>
                  <a:srgbClr val="000000"/>
                </a:solidFill>
              </a:rPr>
              <a:t>Accepting this gift means that we are no longer the same as before. We are “born again”, we begin from scratch. We constantly look for ways to be thankful to God for His gift of salvation. And one way we show we love and adore God is by living how He wants us to live: like mirror images of Jesus Christ.</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Shape 363"/>
          <p:cNvSpPr>
            <a:spLocks noGrp="1" noRot="1" noChangeAspect="1"/>
          </p:cNvSpPr>
          <p:nvPr>
            <p:ph type="sldImg"/>
          </p:nvPr>
        </p:nvSpPr>
        <p:spPr>
          <a:xfrm>
            <a:off x="381000" y="685800"/>
            <a:ext cx="6096000" cy="3429000"/>
          </a:xfrm>
          <a:prstGeom prst="rect">
            <a:avLst/>
          </a:prstGeom>
        </p:spPr>
        <p:txBody>
          <a:bodyPr/>
          <a:lstStyle/>
          <a:p>
            <a:endParaRPr/>
          </a:p>
        </p:txBody>
      </p:sp>
      <p:sp>
        <p:nvSpPr>
          <p:cNvPr id="364" name="Shape 364"/>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The Bible is clear: good works are not the cause of our salvation, but they are its natural result. </a:t>
            </a:r>
          </a:p>
          <a:p>
            <a:pPr>
              <a:defRPr b="1">
                <a:solidFill>
                  <a:schemeClr val="accent5">
                    <a:hueOff val="-65973"/>
                    <a:satOff val="18050"/>
                    <a:lumOff val="-15912"/>
                  </a:schemeClr>
                </a:solidFill>
              </a:defRPr>
            </a:pPr>
            <a:r>
              <a:rPr b="0">
                <a:solidFill>
                  <a:srgbClr val="000000"/>
                </a:solidFill>
              </a:rPr>
              <a:t>When we accept Jesus, we are “born again,” meaning that the Holy Spirit empowers us to live a new life, producing actions that reflect our faith.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 name="Shape 371"/>
          <p:cNvSpPr>
            <a:spLocks noGrp="1" noRot="1" noChangeAspect="1"/>
          </p:cNvSpPr>
          <p:nvPr>
            <p:ph type="sldImg"/>
          </p:nvPr>
        </p:nvSpPr>
        <p:spPr>
          <a:xfrm>
            <a:off x="381000" y="685800"/>
            <a:ext cx="6096000" cy="3429000"/>
          </a:xfrm>
          <a:prstGeom prst="rect">
            <a:avLst/>
          </a:prstGeom>
        </p:spPr>
        <p:txBody>
          <a:bodyPr/>
          <a:lstStyle/>
          <a:p>
            <a:endParaRPr/>
          </a:p>
        </p:txBody>
      </p:sp>
      <p:sp>
        <p:nvSpPr>
          <p:cNvPr id="372" name="Shape 372"/>
          <p:cNvSpPr>
            <a:spLocks noGrp="1"/>
          </p:cNvSpPr>
          <p:nvPr>
            <p:ph type="body" sz="quarter" idx="1"/>
          </p:nvPr>
        </p:nvSpPr>
        <p:spPr>
          <a:prstGeom prst="rect">
            <a:avLst/>
          </a:prstGeom>
        </p:spPr>
        <p:txBody>
          <a:bodyPr/>
          <a:lstStyle/>
          <a:p>
            <a:r>
              <a:t>The Bible is clear: good works are not the cause of our salvation, but they are its natural result. </a:t>
            </a:r>
          </a:p>
          <a:p>
            <a:r>
              <a:t>When we accept Jesus, we are “born again,” meaning that the Holy Spirit empowers us to live a new life, producing actions that reflect our faith. As the Apostle James explains: </a:t>
            </a:r>
          </a:p>
          <a:p>
            <a:r>
              <a:t>“Thus also faith by itself, if it does not have works, is dead” (James 2:17).</a:t>
            </a:r>
          </a:p>
          <a:p>
            <a:r>
              <a:t>This transformation into the image of Jesus isn’t about reaching a state of sinless perfection, a moment when we feel we have reached a superior state of existence where we no longer sin.</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 name="Shape 376"/>
          <p:cNvSpPr>
            <a:spLocks noGrp="1" noRot="1" noChangeAspect="1"/>
          </p:cNvSpPr>
          <p:nvPr>
            <p:ph type="sldImg"/>
          </p:nvPr>
        </p:nvSpPr>
        <p:spPr>
          <a:xfrm>
            <a:off x="381000" y="685800"/>
            <a:ext cx="6096000" cy="3429000"/>
          </a:xfrm>
          <a:prstGeom prst="rect">
            <a:avLst/>
          </a:prstGeom>
        </p:spPr>
        <p:txBody>
          <a:bodyPr/>
          <a:lstStyle/>
          <a:p>
            <a:endParaRPr/>
          </a:p>
        </p:txBody>
      </p:sp>
      <p:sp>
        <p:nvSpPr>
          <p:cNvPr id="377" name="Shape 377"/>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The Ten Commandments serve as our guide, revealing our sin and our need for a Saviour. We can find the Ten Commandments in Exodus 20. These precepts cannot save us but point us to Christ, who fulfills its demands on our behalf.</a:t>
            </a:r>
          </a:p>
          <a:p>
            <a:pPr>
              <a:defRPr b="1">
                <a:solidFill>
                  <a:schemeClr val="accent5">
                    <a:hueOff val="-65973"/>
                    <a:satOff val="18050"/>
                    <a:lumOff val="-15912"/>
                  </a:schemeClr>
                </a:solidFill>
              </a:defRPr>
            </a:pPr>
            <a:r>
              <a:rPr b="0">
                <a:solidFill>
                  <a:srgbClr val="000000"/>
                </a:solidFill>
              </a:rPr>
              <a:t>We are called to actively cooperate with the Holy Spirit by walking in faith, obeying God’s Word, and surrendering daily to His guidance. With His help, we discover who God is and how He would like us to live. The Holy Spirit works in us daily, teaching us to walk in God’s ways and to reflect His love to the world. </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 name="Shape 382"/>
          <p:cNvSpPr>
            <a:spLocks noGrp="1" noRot="1" noChangeAspect="1"/>
          </p:cNvSpPr>
          <p:nvPr>
            <p:ph type="sldImg"/>
          </p:nvPr>
        </p:nvSpPr>
        <p:spPr>
          <a:xfrm>
            <a:off x="381000" y="685800"/>
            <a:ext cx="6096000" cy="3429000"/>
          </a:xfrm>
          <a:prstGeom prst="rect">
            <a:avLst/>
          </a:prstGeom>
        </p:spPr>
        <p:txBody>
          <a:bodyPr/>
          <a:lstStyle/>
          <a:p>
            <a:endParaRPr/>
          </a:p>
        </p:txBody>
      </p:sp>
      <p:sp>
        <p:nvSpPr>
          <p:cNvPr id="383" name="Shape 383"/>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Think of salvation as a tree: faith is the root of this tree and good works are the fruit. A healthy tree doesn’t produce fruit to prove it’s alive; it produces fruit because it’s alive. In the same way, our obedience, love, and service to others are evidence of a genuine faith, not a prerequisite for salvation. </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7" name="Shape 387"/>
          <p:cNvSpPr>
            <a:spLocks noGrp="1" noRot="1" noChangeAspect="1"/>
          </p:cNvSpPr>
          <p:nvPr>
            <p:ph type="sldImg"/>
          </p:nvPr>
        </p:nvSpPr>
        <p:spPr>
          <a:xfrm>
            <a:off x="381000" y="685800"/>
            <a:ext cx="6096000" cy="3429000"/>
          </a:xfrm>
          <a:prstGeom prst="rect">
            <a:avLst/>
          </a:prstGeom>
        </p:spPr>
        <p:txBody>
          <a:bodyPr/>
          <a:lstStyle/>
          <a:p>
            <a:endParaRPr/>
          </a:p>
        </p:txBody>
      </p:sp>
      <p:sp>
        <p:nvSpPr>
          <p:cNvPr id="388" name="Shape 388"/>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While being justified before God is a central part of salvation, it doesn’t stop there. Through Christ’s sacrifice, we are not only acquitted of our sins but also invited to a new birth. The new birth is a new reality that touches every part of our lives.</a:t>
            </a:r>
          </a:p>
          <a:p>
            <a:pPr>
              <a:defRPr b="1">
                <a:solidFill>
                  <a:schemeClr val="accent5">
                    <a:hueOff val="-65973"/>
                    <a:satOff val="18050"/>
                    <a:lumOff val="-15912"/>
                  </a:schemeClr>
                </a:solidFill>
              </a:defRPr>
            </a:pPr>
            <a:r>
              <a:rPr b="0">
                <a:solidFill>
                  <a:srgbClr val="000000"/>
                </a:solidFill>
              </a:rPr>
              <a:t>To answer this question: are we saved just by believing in Jesus? The answer is Yes—because salvation is by grace through faith alone. </a:t>
            </a:r>
          </a:p>
          <a:p>
            <a:pPr>
              <a:defRPr b="1">
                <a:solidFill>
                  <a:schemeClr val="accent5">
                    <a:hueOff val="-65973"/>
                    <a:satOff val="18050"/>
                    <a:lumOff val="-15912"/>
                  </a:schemeClr>
                </a:solidFill>
              </a:defRPr>
            </a:pPr>
            <a:r>
              <a:rPr b="0">
                <a:solidFill>
                  <a:srgbClr val="000000"/>
                </a:solidFill>
              </a:rPr>
              <a:t>But salvation is so much more than a legal declaration—it’s a life-changing event! True faith in Jesus isn’t passive; it’s alive and active, transforming how we live to serve God and how we love others. Salvation begins with belief, but it blossoms into a life that glorifies God and serves others.</a:t>
            </a:r>
          </a:p>
          <a:p>
            <a:pPr>
              <a:defRPr b="1">
                <a:solidFill>
                  <a:schemeClr val="accent5">
                    <a:hueOff val="-65973"/>
                    <a:satOff val="18050"/>
                    <a:lumOff val="-15912"/>
                  </a:schemeClr>
                </a:solidFill>
              </a:defRPr>
            </a:pPr>
            <a:r>
              <a:rPr b="0">
                <a:solidFill>
                  <a:srgbClr val="000000"/>
                </a:solidFill>
              </a:rPr>
              <a:t>Faith isn’t just something we profess with words—it’s something we live in actions. And when we trust in Jesus, He changes everything, from the inside out.</a:t>
            </a:r>
          </a:p>
          <a:p>
            <a:pPr>
              <a:defRPr b="1">
                <a:solidFill>
                  <a:schemeClr val="accent5">
                    <a:hueOff val="-65973"/>
                    <a:satOff val="18050"/>
                    <a:lumOff val="-15912"/>
                  </a:schemeClr>
                </a:solidFill>
              </a:defRPr>
            </a:pPr>
            <a:r>
              <a:rPr b="0">
                <a:solidFill>
                  <a:srgbClr val="000000"/>
                </a:solidFill>
              </a:rPr>
              <a:t>When we think of how incredible the gift of salvation is, we understand how God could only declare us saved without any help on our part!</a:t>
            </a:r>
          </a:p>
          <a:p>
            <a:pPr>
              <a:defRPr b="1">
                <a:solidFill>
                  <a:schemeClr val="accent5">
                    <a:hueOff val="-65973"/>
                    <a:satOff val="18050"/>
                    <a:lumOff val="-15912"/>
                  </a:schemeClr>
                </a:solidFill>
              </a:defRPr>
            </a:pPr>
            <a:r>
              <a:rPr b="0">
                <a:solidFill>
                  <a:srgbClr val="000000"/>
                </a:solidFill>
              </a:rPr>
              <a:t>When we accept Jesus as our Savior, we are justified—declared righteous in God’s sight because of Christ’s perfect life and sacrificial death.</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 name="Shape 395"/>
          <p:cNvSpPr>
            <a:spLocks noGrp="1" noRot="1" noChangeAspect="1"/>
          </p:cNvSpPr>
          <p:nvPr>
            <p:ph type="sldImg"/>
          </p:nvPr>
        </p:nvSpPr>
        <p:spPr>
          <a:xfrm>
            <a:off x="381000" y="685800"/>
            <a:ext cx="6096000" cy="3429000"/>
          </a:xfrm>
          <a:prstGeom prst="rect">
            <a:avLst/>
          </a:prstGeom>
        </p:spPr>
        <p:txBody>
          <a:bodyPr/>
          <a:lstStyle/>
          <a:p>
            <a:endParaRPr/>
          </a:p>
        </p:txBody>
      </p:sp>
      <p:sp>
        <p:nvSpPr>
          <p:cNvPr id="396" name="Shape 396"/>
          <p:cNvSpPr>
            <a:spLocks noGrp="1"/>
          </p:cNvSpPr>
          <p:nvPr>
            <p:ph type="body" sz="quarter" idx="1"/>
          </p:nvPr>
        </p:nvSpPr>
        <p:spPr>
          <a:prstGeom prst="rect">
            <a:avLst/>
          </a:prstGeom>
        </p:spPr>
        <p:txBody>
          <a:bodyPr/>
          <a:lstStyle/>
          <a:p>
            <a:r>
              <a:t>Romans 5:1 assures us, </a:t>
            </a:r>
          </a:p>
          <a:p>
            <a:r>
              <a:t>“Therefore, having been justified by faith, we have peace with God through our Lord Jesus Christ”.</a:t>
            </a:r>
          </a:p>
          <a:p>
            <a:r>
              <a:t>This legal acquittal removes the penalty of sin, reconciling us to God.</a:t>
            </a:r>
          </a:p>
          <a:p>
            <a:r>
              <a:t>Salvation doesn’t end with God’s declaration that we are righteous based on what Jesus Christ did for us. Salvation leads to a life filled with the power of Holy Spirit, a life that shows the fruits of the Spirit. </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 name="Shape 403"/>
          <p:cNvSpPr>
            <a:spLocks noGrp="1" noRot="1" noChangeAspect="1"/>
          </p:cNvSpPr>
          <p:nvPr>
            <p:ph type="sldImg"/>
          </p:nvPr>
        </p:nvSpPr>
        <p:spPr>
          <a:xfrm>
            <a:off x="381000" y="685800"/>
            <a:ext cx="6096000" cy="3429000"/>
          </a:xfrm>
          <a:prstGeom prst="rect">
            <a:avLst/>
          </a:prstGeom>
        </p:spPr>
        <p:txBody>
          <a:bodyPr/>
          <a:lstStyle/>
          <a:p>
            <a:endParaRPr/>
          </a:p>
        </p:txBody>
      </p:sp>
      <p:sp>
        <p:nvSpPr>
          <p:cNvPr id="404" name="Shape 404"/>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According to the Apostle Paul, the works of the Spirit are “Spirit is love, joy, peace, longsuffering, kindness, goodness, faithfulness, gentleness, self-control.” (Galatians 5:22–23)</a:t>
            </a:r>
            <a: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Shape 411"/>
          <p:cNvSpPr>
            <a:spLocks noGrp="1" noRot="1" noChangeAspect="1"/>
          </p:cNvSpPr>
          <p:nvPr>
            <p:ph type="sldImg"/>
          </p:nvPr>
        </p:nvSpPr>
        <p:spPr>
          <a:xfrm>
            <a:off x="381000" y="685800"/>
            <a:ext cx="6096000" cy="3429000"/>
          </a:xfrm>
          <a:prstGeom prst="rect">
            <a:avLst/>
          </a:prstGeom>
        </p:spPr>
        <p:txBody>
          <a:bodyPr/>
          <a:lstStyle/>
          <a:p>
            <a:endParaRPr/>
          </a:p>
        </p:txBody>
      </p:sp>
      <p:sp>
        <p:nvSpPr>
          <p:cNvPr id="412" name="Shape 412"/>
          <p:cNvSpPr>
            <a:spLocks noGrp="1"/>
          </p:cNvSpPr>
          <p:nvPr>
            <p:ph type="body" sz="quarter" idx="1"/>
          </p:nvPr>
        </p:nvSpPr>
        <p:spPr>
          <a:prstGeom prst="rect">
            <a:avLst/>
          </a:prstGeom>
        </p:spPr>
        <p:txBody>
          <a:bodyPr/>
          <a:lstStyle/>
          <a:p>
            <a:r>
              <a:t>Those who accept Christ display these fruits because they “have crucified the flesh with its passions and desires. If we live in the Spirit, let us also walk in the Spirit” (Galatians 5:24–25).</a:t>
            </a:r>
          </a:p>
          <a:p>
            <a:r>
              <a:t>In other words, God’s saving work goes beyond forgiveness; He renews our hearts, reshapes our desires, and empowers us to live in harmony with His will</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Shape 416"/>
          <p:cNvSpPr>
            <a:spLocks noGrp="1" noRot="1" noChangeAspect="1"/>
          </p:cNvSpPr>
          <p:nvPr>
            <p:ph type="sldImg"/>
          </p:nvPr>
        </p:nvSpPr>
        <p:spPr>
          <a:xfrm>
            <a:off x="381000" y="685800"/>
            <a:ext cx="6096000" cy="3429000"/>
          </a:xfrm>
          <a:prstGeom prst="rect">
            <a:avLst/>
          </a:prstGeom>
        </p:spPr>
        <p:txBody>
          <a:bodyPr/>
          <a:lstStyle/>
          <a:p>
            <a:endParaRPr/>
          </a:p>
        </p:txBody>
      </p:sp>
      <p:sp>
        <p:nvSpPr>
          <p:cNvPr id="417" name="Shape 417"/>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In summary, salvation is both a declaration that happens in Heaven declaring us just and a transformation in us. This transformation allows us to bring Him honor, shine as lights in the world, and live with hope for the eternal life He has promised.</a:t>
            </a:r>
          </a:p>
          <a:p>
            <a:pPr>
              <a:defRPr b="1">
                <a:solidFill>
                  <a:schemeClr val="accent5">
                    <a:hueOff val="-65973"/>
                    <a:satOff val="18050"/>
                    <a:lumOff val="-15912"/>
                  </a:schemeClr>
                </a:solidFill>
              </a:defRPr>
            </a:pPr>
            <a:r>
              <a:rPr b="0">
                <a:solidFill>
                  <a:srgbClr val="000000"/>
                </a:solidFill>
              </a:rPr>
              <a:t>In Christ, salvation is the beginning of a new life—a life that reflects God’s grace, truth, and love.</a:t>
            </a:r>
          </a:p>
          <a:p>
            <a:pPr>
              <a:defRPr b="1">
                <a:solidFill>
                  <a:schemeClr val="accent5">
                    <a:hueOff val="-65973"/>
                    <a:satOff val="18050"/>
                    <a:lumOff val="-15912"/>
                  </a:schemeClr>
                </a:solidFill>
              </a:defRPr>
            </a:pPr>
            <a:r>
              <a:rPr b="0">
                <a:solidFill>
                  <a:srgbClr val="000000"/>
                </a:solidFill>
              </a:rPr>
              <a:t>As we come to the end of our time together, let’s take a look at some of the main questions people have about salvation.</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Shape 424"/>
          <p:cNvSpPr>
            <a:spLocks noGrp="1" noRot="1" noChangeAspect="1"/>
          </p:cNvSpPr>
          <p:nvPr>
            <p:ph type="sldImg"/>
          </p:nvPr>
        </p:nvSpPr>
        <p:spPr>
          <a:xfrm>
            <a:off x="381000" y="685800"/>
            <a:ext cx="6096000" cy="3429000"/>
          </a:xfrm>
          <a:prstGeom prst="rect">
            <a:avLst/>
          </a:prstGeom>
        </p:spPr>
        <p:txBody>
          <a:bodyPr/>
          <a:lstStyle/>
          <a:p>
            <a:endParaRPr/>
          </a:p>
        </p:txBody>
      </p:sp>
      <p:sp>
        <p:nvSpPr>
          <p:cNvPr id="425" name="Shape 425"/>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If salvation is a free gift from God, can I lose my salvation?</a:t>
            </a:r>
          </a:p>
          <a:p>
            <a:pPr>
              <a:defRPr b="1">
                <a:solidFill>
                  <a:schemeClr val="accent5">
                    <a:hueOff val="-65973"/>
                    <a:satOff val="18050"/>
                    <a:lumOff val="-15912"/>
                  </a:schemeClr>
                </a:solidFill>
              </a:defRPr>
            </a:pPr>
            <a:r>
              <a:rPr b="0">
                <a:solidFill>
                  <a:srgbClr val="000000"/>
                </a:solidFill>
              </a:rPr>
              <a:t>The short answer is, “yes.” Salvation is secure as long as we remain in a saving relationship with Christ. God promises to never let us go (John 10:28), but He also respects our free will. If we choose to turn away from Him, we can forfeit eternal life. The choice is always ours.</a:t>
            </a:r>
          </a:p>
          <a:p>
            <a:pPr>
              <a:defRPr b="1">
                <a:solidFill>
                  <a:schemeClr val="accent5">
                    <a:hueOff val="-65973"/>
                    <a:satOff val="18050"/>
                    <a:lumOff val="-15912"/>
                  </a:schemeClr>
                </a:solidFill>
              </a:defRPr>
            </a:pPr>
            <a: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 name="Shape 432"/>
          <p:cNvSpPr>
            <a:spLocks noGrp="1" noRot="1" noChangeAspect="1"/>
          </p:cNvSpPr>
          <p:nvPr>
            <p:ph type="sldImg"/>
          </p:nvPr>
        </p:nvSpPr>
        <p:spPr>
          <a:xfrm>
            <a:off x="381000" y="685800"/>
            <a:ext cx="6096000" cy="3429000"/>
          </a:xfrm>
          <a:prstGeom prst="rect">
            <a:avLst/>
          </a:prstGeom>
        </p:spPr>
        <p:txBody>
          <a:bodyPr/>
          <a:lstStyle/>
          <a:p>
            <a:endParaRPr/>
          </a:p>
        </p:txBody>
      </p:sp>
      <p:sp>
        <p:nvSpPr>
          <p:cNvPr id="433" name="Shape 433"/>
          <p:cNvSpPr>
            <a:spLocks noGrp="1"/>
          </p:cNvSpPr>
          <p:nvPr>
            <p:ph type="body" sz="quarter" idx="1"/>
          </p:nvPr>
        </p:nvSpPr>
        <p:spPr>
          <a:prstGeom prst="rect">
            <a:avLst/>
          </a:prstGeom>
        </p:spPr>
        <p:txBody>
          <a:bodyPr/>
          <a:lstStyle/>
          <a:p>
            <a:r>
              <a:t>What happens to those who have never heard of Jesus? Are they going to be saved?</a:t>
            </a:r>
          </a:p>
          <a:p>
            <a:r>
              <a:t>God is just and merciful. Romans 2:14-16 explains that He judges everyone based on the light they have received and their response to the truth revealed to them through creation, conscience, and providence.</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 name="Shape 440"/>
          <p:cNvSpPr>
            <a:spLocks noGrp="1" noRot="1" noChangeAspect="1"/>
          </p:cNvSpPr>
          <p:nvPr>
            <p:ph type="sldImg"/>
          </p:nvPr>
        </p:nvSpPr>
        <p:spPr>
          <a:xfrm>
            <a:off x="381000" y="685800"/>
            <a:ext cx="6096000" cy="3429000"/>
          </a:xfrm>
          <a:prstGeom prst="rect">
            <a:avLst/>
          </a:prstGeom>
        </p:spPr>
        <p:txBody>
          <a:bodyPr/>
          <a:lstStyle/>
          <a:p>
            <a:endParaRPr/>
          </a:p>
        </p:txBody>
      </p:sp>
      <p:sp>
        <p:nvSpPr>
          <p:cNvPr id="441" name="Shape 441"/>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Is baptism necessary for salvation?</a:t>
            </a:r>
          </a:p>
          <a:p>
            <a:pPr>
              <a:defRPr b="1">
                <a:solidFill>
                  <a:schemeClr val="accent5">
                    <a:hueOff val="-65973"/>
                    <a:satOff val="18050"/>
                    <a:lumOff val="-15912"/>
                  </a:schemeClr>
                </a:solidFill>
              </a:defRPr>
            </a:pPr>
            <a:r>
              <a:rPr b="0">
                <a:solidFill>
                  <a:srgbClr val="000000"/>
                </a:solidFill>
              </a:rPr>
              <a:t>Baptism is a vital act of obedience and a public declaration of faith, symbolizing our death to sin and new life in Christ (Romans 6:3-4). While we are saved by grace through faith, baptism reflects that transformation.</a:t>
            </a:r>
          </a:p>
          <a:p>
            <a:pPr>
              <a:defRPr b="1">
                <a:solidFill>
                  <a:schemeClr val="accent5">
                    <a:hueOff val="-65973"/>
                    <a:satOff val="18050"/>
                    <a:lumOff val="-15912"/>
                  </a:schemeClr>
                </a:solidFill>
              </a:defRPr>
            </a:pPr>
            <a: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 name="Shape 448"/>
          <p:cNvSpPr>
            <a:spLocks noGrp="1" noRot="1" noChangeAspect="1"/>
          </p:cNvSpPr>
          <p:nvPr>
            <p:ph type="sldImg"/>
          </p:nvPr>
        </p:nvSpPr>
        <p:spPr>
          <a:xfrm>
            <a:off x="381000" y="685800"/>
            <a:ext cx="6096000" cy="3429000"/>
          </a:xfrm>
          <a:prstGeom prst="rect">
            <a:avLst/>
          </a:prstGeom>
        </p:spPr>
        <p:txBody>
          <a:bodyPr/>
          <a:lstStyle/>
          <a:p>
            <a:endParaRPr/>
          </a:p>
        </p:txBody>
      </p:sp>
      <p:sp>
        <p:nvSpPr>
          <p:cNvPr id="449" name="Shape 449"/>
          <p:cNvSpPr>
            <a:spLocks noGrp="1"/>
          </p:cNvSpPr>
          <p:nvPr>
            <p:ph type="body" sz="quarter" idx="1"/>
          </p:nvPr>
        </p:nvSpPr>
        <p:spPr>
          <a:prstGeom prst="rect">
            <a:avLst/>
          </a:prstGeom>
        </p:spPr>
        <p:txBody>
          <a:bodyPr/>
          <a:lstStyle/>
          <a:p>
            <a:r>
              <a:t>Is salvation available to everyone?</a:t>
            </a:r>
          </a:p>
          <a:p>
            <a:r>
              <a:t>Absolutely! God desires all to be saved (1 Timothy 2:4). Salvation is offered to everyone who accepts Christ, regardless of background or past mistakes.</a:t>
            </a:r>
          </a:p>
          <a:p>
            <a:r>
              <a:t>I hope these brief answers can set you on the right track as you continue to study this fascinating topic. </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 name="Shape 453"/>
          <p:cNvSpPr>
            <a:spLocks noGrp="1" noRot="1" noChangeAspect="1"/>
          </p:cNvSpPr>
          <p:nvPr>
            <p:ph type="sldImg"/>
          </p:nvPr>
        </p:nvSpPr>
        <p:spPr>
          <a:xfrm>
            <a:off x="381000" y="685800"/>
            <a:ext cx="6096000" cy="3429000"/>
          </a:xfrm>
          <a:prstGeom prst="rect">
            <a:avLst/>
          </a:prstGeom>
        </p:spPr>
        <p:txBody>
          <a:bodyPr/>
          <a:lstStyle/>
          <a:p>
            <a:endParaRPr/>
          </a:p>
        </p:txBody>
      </p:sp>
      <p:sp>
        <p:nvSpPr>
          <p:cNvPr id="454" name="Shape 454"/>
          <p:cNvSpPr>
            <a:spLocks noGrp="1"/>
          </p:cNvSpPr>
          <p:nvPr>
            <p:ph type="body" sz="quarter" idx="1"/>
          </p:nvPr>
        </p:nvSpPr>
        <p:spPr>
          <a:prstGeom prst="rect">
            <a:avLst/>
          </a:prstGeom>
        </p:spPr>
        <p:txBody>
          <a:bodyPr/>
          <a:lstStyle/>
          <a:p>
            <a:pPr>
              <a:defRPr b="1"/>
            </a:pPr>
            <a:endParaRPr/>
          </a:p>
          <a:p>
            <a:pPr>
              <a:defRPr b="1">
                <a:solidFill>
                  <a:schemeClr val="accent5">
                    <a:hueOff val="-65973"/>
                    <a:satOff val="18050"/>
                    <a:lumOff val="-15912"/>
                  </a:schemeClr>
                </a:solidFill>
              </a:defRPr>
            </a:pPr>
            <a:r>
              <a:rPr>
                <a:solidFill>
                  <a:srgbClr val="000000"/>
                </a:solidFill>
              </a:rPr>
              <a:t>Before we close our study together, let me tell you a story. </a:t>
            </a:r>
            <a:r>
              <a:rPr b="0">
                <a:solidFill>
                  <a:srgbClr val="000000"/>
                </a:solidFill>
              </a:rPr>
              <a:t>In 1996, at the age of 23, Charles was sentenced to 13 years in prison for armed robbery. His crime stemmed from a confrontation with someone who owed him money from drug dealings. While incarcerated, a friend introduced him to Islam, and Charles immersed himself in its teachings, eventually becoming the imam of the prison mosque during his final four years behind bars.</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 name="Shape 458"/>
          <p:cNvSpPr>
            <a:spLocks noGrp="1" noRot="1" noChangeAspect="1"/>
          </p:cNvSpPr>
          <p:nvPr>
            <p:ph type="sldImg"/>
          </p:nvPr>
        </p:nvSpPr>
        <p:spPr>
          <a:xfrm>
            <a:off x="381000" y="685800"/>
            <a:ext cx="6096000" cy="3429000"/>
          </a:xfrm>
          <a:prstGeom prst="rect">
            <a:avLst/>
          </a:prstGeom>
        </p:spPr>
        <p:txBody>
          <a:bodyPr/>
          <a:lstStyle/>
          <a:p>
            <a:endParaRPr/>
          </a:p>
        </p:txBody>
      </p:sp>
      <p:sp>
        <p:nvSpPr>
          <p:cNvPr id="459" name="Shape 459"/>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However, his life story took a profound turn when he discovered the transformative power of a relationship with Jesus Christ. When Charles was released after 11 years of incarceration, his faith began to falter. While attending mosques outside of prison, he found that something was missing. </a:t>
            </a:r>
          </a:p>
          <a:p>
            <a:pPr>
              <a:defRPr b="1">
                <a:solidFill>
                  <a:schemeClr val="accent5">
                    <a:hueOff val="-65973"/>
                    <a:satOff val="18050"/>
                    <a:lumOff val="-15912"/>
                  </a:schemeClr>
                </a:solidFill>
              </a:defRPr>
            </a:pPr>
            <a:r>
              <a:rPr b="0">
                <a:solidFill>
                  <a:srgbClr val="000000"/>
                </a:solidFill>
              </a:rPr>
              <a:t>He started questioning the treatment of women in the community and whether this faith aligned with the life he wanted for his family. Around this time, he met his future wife, who attended a Christian church. Though unfamiliar with Christianity, Charles began attending church with her and felt the stirring of a deeper spiritual need.</a:t>
            </a:r>
          </a:p>
          <a:p>
            <a:pPr>
              <a:defRPr b="1">
                <a:solidFill>
                  <a:schemeClr val="accent5">
                    <a:hueOff val="-65973"/>
                    <a:satOff val="18050"/>
                    <a:lumOff val="-15912"/>
                  </a:schemeClr>
                </a:solidFill>
              </a:defRPr>
            </a:pPr>
            <a:r>
              <a:rPr b="0">
                <a:solidFill>
                  <a:srgbClr val="000000"/>
                </a:solidFill>
              </a:rPr>
              <a:t>A turning point came in August 2013 when a friend persistently invited Charles to a Christian Church. At first reluctant, he eventually attended, drawn by the promise of a free T-shirt. That day, Charles realized that while he had always believed in God, he lacked a personal relationship with Him. He also began to confront his long-standing struggle with understanding Jesus—not merely as a prophet, as Islam taught, but as the Son of God.</a:t>
            </a:r>
          </a:p>
          <a:p>
            <a:pPr>
              <a:defRPr b="1">
                <a:solidFill>
                  <a:schemeClr val="accent5">
                    <a:hueOff val="-65973"/>
                    <a:satOff val="18050"/>
                    <a:lumOff val="-15912"/>
                  </a:schemeClr>
                </a:solidFill>
              </a:defRPr>
            </a:pPr>
            <a:r>
              <a:rPr b="0">
                <a:solidFill>
                  <a:srgbClr val="000000"/>
                </a:solidFill>
              </a:rPr>
              <a:t> </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Shape 463"/>
          <p:cNvSpPr>
            <a:spLocks noGrp="1" noRot="1" noChangeAspect="1"/>
          </p:cNvSpPr>
          <p:nvPr>
            <p:ph type="sldImg"/>
          </p:nvPr>
        </p:nvSpPr>
        <p:spPr>
          <a:xfrm>
            <a:off x="381000" y="685800"/>
            <a:ext cx="6096000" cy="3429000"/>
          </a:xfrm>
          <a:prstGeom prst="rect">
            <a:avLst/>
          </a:prstGeom>
        </p:spPr>
        <p:txBody>
          <a:bodyPr/>
          <a:lstStyle/>
          <a:p>
            <a:endParaRPr/>
          </a:p>
        </p:txBody>
      </p:sp>
      <p:sp>
        <p:nvSpPr>
          <p:cNvPr id="464" name="Shape 464"/>
          <p:cNvSpPr>
            <a:spLocks noGrp="1"/>
          </p:cNvSpPr>
          <p:nvPr>
            <p:ph type="body" sz="quarter" idx="1"/>
          </p:nvPr>
        </p:nvSpPr>
        <p:spPr>
          <a:prstGeom prst="rect">
            <a:avLst/>
          </a:prstGeom>
        </p:spPr>
        <p:txBody>
          <a:bodyPr/>
          <a:lstStyle/>
          <a:p>
            <a:pPr>
              <a:defRPr>
                <a:solidFill>
                  <a:schemeClr val="accent5">
                    <a:hueOff val="-65973"/>
                    <a:satOff val="18050"/>
                    <a:lumOff val="-15912"/>
                  </a:schemeClr>
                </a:solidFill>
              </a:defRPr>
            </a:pPr>
            <a:r>
              <a:rPr>
                <a:solidFill>
                  <a:srgbClr val="000000"/>
                </a:solidFill>
              </a:rPr>
              <a:t>When Charles accepted Jesus into his life, Charles’s life transformed in every way. </a:t>
            </a:r>
          </a:p>
          <a:p>
            <a:pPr>
              <a:defRPr>
                <a:solidFill>
                  <a:schemeClr val="accent5">
                    <a:hueOff val="-65973"/>
                    <a:satOff val="18050"/>
                    <a:lumOff val="-15912"/>
                  </a:schemeClr>
                </a:solidFill>
              </a:defRPr>
            </a:pPr>
            <a:r>
              <a:rPr>
                <a:solidFill>
                  <a:srgbClr val="000000"/>
                </a:solidFill>
              </a:rPr>
              <a:t>He experienced a profound peace and felt a heavy burden lifted. He began taking steps to grow in his faith, serving in various ministries and using his story to guide and mentor young people. </a:t>
            </a:r>
          </a:p>
          <a:p>
            <a:pPr>
              <a:defRPr>
                <a:solidFill>
                  <a:schemeClr val="accent5">
                    <a:hueOff val="-65973"/>
                    <a:satOff val="18050"/>
                    <a:lumOff val="-15912"/>
                  </a:schemeClr>
                </a:solidFill>
              </a:defRPr>
            </a:pPr>
            <a:r>
              <a:rPr>
                <a:solidFill>
                  <a:srgbClr val="000000"/>
                </a:solidFill>
              </a:rPr>
              <a:t>Reflecting on his past, Charles recognizes that the money and material possessions he once pursued pale in comparison to the life he now has through his relationship with Jesus.</a:t>
            </a:r>
          </a:p>
          <a:p>
            <a:pPr>
              <a:defRPr>
                <a:solidFill>
                  <a:schemeClr val="accent5">
                    <a:hueOff val="-65973"/>
                    <a:satOff val="18050"/>
                    <a:lumOff val="-15912"/>
                  </a:schemeClr>
                </a:solidFill>
              </a:defRPr>
            </a:pPr>
            <a:r>
              <a:rPr>
                <a:solidFill>
                  <a:srgbClr val="000000"/>
                </a:solidFill>
              </a:rPr>
              <a:t>Today, Charles is a testament to the redemptive power of faith. He believes that God has given him back everything he lost—and more. For him, true wealth lies not in money or possessions but in a relationship with Jesus Christ. </a:t>
            </a:r>
          </a:p>
          <a:p>
            <a:pPr>
              <a:defRPr>
                <a:solidFill>
                  <a:schemeClr val="accent5">
                    <a:hueOff val="-65973"/>
                    <a:satOff val="18050"/>
                    <a:lumOff val="-15912"/>
                  </a:schemeClr>
                </a:solidFill>
              </a:defRPr>
            </a:pPr>
            <a:r>
              <a:rPr>
                <a:solidFill>
                  <a:srgbClr val="000000"/>
                </a:solidFill>
              </a:rPr>
              <a:t>Charles often says, “I feel like I had a second chance, and I was resurrected” (Source https://newspring.cc/stories/charles-mcmillan).</a:t>
            </a:r>
          </a:p>
          <a:p>
            <a:pPr>
              <a:defRPr>
                <a:solidFill>
                  <a:schemeClr val="accent5">
                    <a:hueOff val="-65973"/>
                    <a:satOff val="18050"/>
                    <a:lumOff val="-15912"/>
                  </a:schemeClr>
                </a:solidFill>
              </a:defRPr>
            </a:pPr>
            <a:r>
              <a:rPr>
                <a:solidFill>
                  <a:srgbClr val="000000"/>
                </a:solidFill>
              </a:rPr>
              <a:t>As we reflect on God’s gift of salvation, may Charles’s story remind us of the power of God’s grace. No matter how broken or far from Him we may feel, salvation is God’s gift to us—a gift we cannot earn but can only accept through faith in Jesus Christ.</a:t>
            </a:r>
          </a:p>
          <a:p>
            <a:pPr>
              <a:defRPr>
                <a:solidFill>
                  <a:schemeClr val="accent5">
                    <a:hueOff val="-65973"/>
                    <a:satOff val="18050"/>
                    <a:lumOff val="-15912"/>
                  </a:schemeClr>
                </a:solidFill>
              </a:defRPr>
            </a:pPr>
            <a:r>
              <a:rPr>
                <a:solidFill>
                  <a:srgbClr val="000000"/>
                </a:solidFill>
              </a:rPr>
              <a:t>If you’ve been carrying burdens, searching for meaning, or longing for peace, I invite you to open your heart to Jesus. He stands at the door, ready to enter and bring light, hope, and restoration into your life.</a:t>
            </a: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 name="Shape 471"/>
          <p:cNvSpPr>
            <a:spLocks noGrp="1" noRot="1" noChangeAspect="1"/>
          </p:cNvSpPr>
          <p:nvPr>
            <p:ph type="sldImg"/>
          </p:nvPr>
        </p:nvSpPr>
        <p:spPr>
          <a:xfrm>
            <a:off x="381000" y="685800"/>
            <a:ext cx="6096000" cy="3429000"/>
          </a:xfrm>
          <a:prstGeom prst="rect">
            <a:avLst/>
          </a:prstGeom>
        </p:spPr>
        <p:txBody>
          <a:bodyPr/>
          <a:lstStyle/>
          <a:p>
            <a:endParaRPr/>
          </a:p>
        </p:txBody>
      </p:sp>
      <p:sp>
        <p:nvSpPr>
          <p:cNvPr id="472" name="Shape 472"/>
          <p:cNvSpPr>
            <a:spLocks noGrp="1"/>
          </p:cNvSpPr>
          <p:nvPr>
            <p:ph type="body" sz="quarter" idx="1"/>
          </p:nvPr>
        </p:nvSpPr>
        <p:spPr>
          <a:prstGeom prst="rect">
            <a:avLst/>
          </a:prstGeom>
        </p:spPr>
        <p:txBody>
          <a:bodyPr/>
          <a:lstStyle/>
          <a:p>
            <a:r>
              <a:t>Let us leave today with this promise from Romans 10:13: </a:t>
            </a:r>
          </a:p>
          <a:p>
            <a:r>
              <a:t>“Everyone who calls on the name of the Lord will be saved.” </a:t>
            </a:r>
          </a:p>
          <a:p>
            <a:r>
              <a:t>May we answer His call and live in the fullness of His salvation. God bless you. </a:t>
            </a:r>
          </a:p>
          <a:p>
            <a:endParaRPr/>
          </a:p>
          <a:p>
            <a:pPr>
              <a:defRPr b="1">
                <a:solidFill>
                  <a:schemeClr val="accent5">
                    <a:hueOff val="-65973"/>
                    <a:satOff val="18050"/>
                    <a:lumOff val="-15912"/>
                  </a:schemeClr>
                </a:solidFill>
              </a:defRPr>
            </a:pPr>
            <a:r>
              <a:t>Next Slide &gt;&gt;&gt;</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 name="Shape 476"/>
          <p:cNvSpPr>
            <a:spLocks noGrp="1" noRot="1" noChangeAspect="1"/>
          </p:cNvSpPr>
          <p:nvPr>
            <p:ph type="sldImg"/>
          </p:nvPr>
        </p:nvSpPr>
        <p:spPr>
          <a:xfrm>
            <a:off x="381000" y="685800"/>
            <a:ext cx="6096000" cy="3429000"/>
          </a:xfrm>
          <a:prstGeom prst="rect">
            <a:avLst/>
          </a:prstGeom>
        </p:spPr>
        <p:txBody>
          <a:bodyPr/>
          <a:lstStyle/>
          <a:p>
            <a:endParaRPr/>
          </a:p>
        </p:txBody>
      </p:sp>
      <p:sp>
        <p:nvSpPr>
          <p:cNvPr id="477" name="Shape 477"/>
          <p:cNvSpPr>
            <a:spLocks noGrp="1"/>
          </p:cNvSpPr>
          <p:nvPr>
            <p:ph type="body" sz="quarter" idx="1"/>
          </p:nvPr>
        </p:nvSpPr>
        <p:spPr>
          <a:prstGeom prst="rect">
            <a:avLst/>
          </a:prstGeom>
        </p:spPr>
        <p:txBody>
          <a:bodyPr/>
          <a:lstStyle/>
          <a:p>
            <a:pPr>
              <a:defRPr b="1">
                <a:solidFill>
                  <a:schemeClr val="accent5">
                    <a:hueOff val="-65973"/>
                    <a:satOff val="18050"/>
                    <a:lumOff val="-15912"/>
                  </a:schemeClr>
                </a:solidFill>
              </a:defRPr>
            </a:pPr>
            <a:r>
              <a:rPr b="0">
                <a:solidFill>
                  <a:srgbClr val="000000"/>
                </a:solidFill>
              </a:rPr>
              <a:t>Let us close with prayer:</a:t>
            </a:r>
          </a:p>
          <a:p>
            <a:pPr>
              <a:defRPr b="1">
                <a:solidFill>
                  <a:schemeClr val="accent5">
                    <a:hueOff val="-65973"/>
                    <a:satOff val="18050"/>
                    <a:lumOff val="-15912"/>
                  </a:schemeClr>
                </a:solidFill>
              </a:defRPr>
            </a:pPr>
            <a:r>
              <a:rPr b="0">
                <a:solidFill>
                  <a:srgbClr val="000000"/>
                </a:solidFill>
              </a:rPr>
              <a:t>“Heavenly Father, we thank You for the incredible gift of salvation. Thank You for pursuing us with Your love and offering us a way back to You through Jesus Christ. May we accept Your gift with open hearts and live as a reflection of Your grace and goodness. Guide us to share this hope with others and walk in the light of Your truth. In Jesus’ name, Amen.”</a:t>
            </a:r>
          </a:p>
          <a:p>
            <a:pPr>
              <a:defRPr b="1">
                <a:solidFill>
                  <a:schemeClr val="accent5">
                    <a:hueOff val="-65973"/>
                    <a:satOff val="18050"/>
                    <a:lumOff val="-15912"/>
                  </a:schemeClr>
                </a:solidFill>
              </a:defRPr>
            </a:pPr>
            <a:endParaRPr b="0">
              <a:solidFill>
                <a:srgbClr val="000000"/>
              </a:solidFill>
            </a:endParaRPr>
          </a:p>
          <a:p>
            <a:pPr>
              <a:defRPr b="1">
                <a:solidFill>
                  <a:schemeClr val="accent5">
                    <a:hueOff val="-65973"/>
                    <a:satOff val="18050"/>
                    <a:lumOff val="-15912"/>
                  </a:schemeClr>
                </a:solidFill>
              </a:defRPr>
            </a:pPr>
            <a:r>
              <a:t>Last Slide &gt;&gt;&gt;</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 name="Shape 484"/>
          <p:cNvSpPr>
            <a:spLocks noGrp="1" noRot="1" noChangeAspect="1"/>
          </p:cNvSpPr>
          <p:nvPr>
            <p:ph type="sldImg"/>
          </p:nvPr>
        </p:nvSpPr>
        <p:spPr>
          <a:xfrm>
            <a:off x="381000" y="685800"/>
            <a:ext cx="6096000" cy="3429000"/>
          </a:xfrm>
          <a:prstGeom prst="rect">
            <a:avLst/>
          </a:prstGeom>
        </p:spPr>
        <p:txBody>
          <a:bodyPr/>
          <a:lstStyle/>
          <a:p>
            <a:endParaRPr/>
          </a:p>
        </p:txBody>
      </p:sp>
      <p:sp>
        <p:nvSpPr>
          <p:cNvPr id="485" name="Shape 485"/>
          <p:cNvSpPr>
            <a:spLocks noGrp="1"/>
          </p:cNvSpPr>
          <p:nvPr>
            <p:ph type="body" sz="quarter" idx="1"/>
          </p:nvPr>
        </p:nvSpPr>
        <p:spPr>
          <a:prstGeom prst="rect">
            <a:avLst/>
          </a:prstGeom>
        </p:spPr>
        <p:txBody>
          <a:bodyPr/>
          <a:lstStyle/>
          <a:p>
            <a:endParaRPr/>
          </a:p>
          <a:p>
            <a:pPr>
              <a:defRPr b="1">
                <a:solidFill>
                  <a:schemeClr val="accent5">
                    <a:hueOff val="-65973"/>
                    <a:satOff val="18050"/>
                    <a:lumOff val="-15912"/>
                  </a:schemeClr>
                </a:solidFill>
              </a:defRPr>
            </a:pPr>
            <a:r>
              <a:t>Next Slide &gt;&gt;&gt;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2438400" y="23972325"/>
            <a:ext cx="43891197" cy="1211581"/>
          </a:xfrm>
          <a:prstGeom prst="rect">
            <a:avLst/>
          </a:prstGeom>
        </p:spPr>
        <p:txBody>
          <a:bodyPr/>
          <a:lstStyle>
            <a:lvl1pPr marL="0" indent="0" algn="ctr" defTabSz="1634489">
              <a:lnSpc>
                <a:spcPct val="100000"/>
              </a:lnSpc>
              <a:spcBef>
                <a:spcPts val="0"/>
              </a:spcBef>
              <a:buSzTx/>
              <a:buNone/>
              <a:defRPr sz="5940" spc="-59">
                <a:latin typeface="Graphik-Medium"/>
                <a:ea typeface="Graphik-Medium"/>
                <a:cs typeface="Graphik-Medium"/>
                <a:sym typeface="Graphik Medium"/>
              </a:defRPr>
            </a:lvl1pPr>
          </a:lstStyle>
          <a:p>
            <a:r>
              <a:t>Author and Date</a:t>
            </a:r>
          </a:p>
        </p:txBody>
      </p:sp>
      <p:sp>
        <p:nvSpPr>
          <p:cNvPr id="12" name="Presentation Title"/>
          <p:cNvSpPr txBox="1">
            <a:spLocks noGrp="1"/>
          </p:cNvSpPr>
          <p:nvPr>
            <p:ph type="title" hasCustomPrompt="1"/>
          </p:nvPr>
        </p:nvSpPr>
        <p:spPr>
          <a:xfrm>
            <a:off x="2438400" y="7086600"/>
            <a:ext cx="43891200" cy="8534400"/>
          </a:xfrm>
          <a:prstGeom prst="rect">
            <a:avLst/>
          </a:prstGeom>
        </p:spPr>
        <p:txBody>
          <a:bodyPr anchor="b"/>
          <a:lstStyle>
            <a:lvl1pPr>
              <a:defRPr sz="25600" spc="-256"/>
            </a:lvl1pPr>
          </a:lstStyle>
          <a:p>
            <a:r>
              <a:t>Presentation Title</a:t>
            </a:r>
          </a:p>
        </p:txBody>
      </p:sp>
      <p:sp>
        <p:nvSpPr>
          <p:cNvPr id="13" name="Body Level One…"/>
          <p:cNvSpPr txBox="1">
            <a:spLocks noGrp="1"/>
          </p:cNvSpPr>
          <p:nvPr>
            <p:ph type="body" sz="quarter" idx="1" hasCustomPrompt="1"/>
          </p:nvPr>
        </p:nvSpPr>
        <p:spPr>
          <a:xfrm>
            <a:off x="2438400" y="15135158"/>
            <a:ext cx="43891200" cy="4501185"/>
          </a:xfrm>
          <a:prstGeom prst="rect">
            <a:avLst/>
          </a:prstGeom>
        </p:spPr>
        <p:txBody>
          <a:bodyPr/>
          <a:lstStyle>
            <a:lvl1pPr marL="0" indent="0" algn="ctr" defTabSz="1651000">
              <a:lnSpc>
                <a:spcPct val="100000"/>
              </a:lnSpc>
              <a:spcBef>
                <a:spcPts val="0"/>
              </a:spcBef>
              <a:buSzTx/>
              <a:buNone/>
              <a:defRPr sz="12000" spc="-119">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z="12000" spc="-119">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z="12000" spc="-119">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z="12000" spc="-119">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z="12000" spc="-119">
                <a:latin typeface="Graphik-SemiboldItalic"/>
                <a:ea typeface="Graphik-SemiboldItalic"/>
                <a:cs typeface="Graphik-SemiboldItalic"/>
                <a:sym typeface="Graphik Semibold"/>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Beach and sea at sunset"/>
          <p:cNvSpPr>
            <a:spLocks noGrp="1"/>
          </p:cNvSpPr>
          <p:nvPr>
            <p:ph type="pic" idx="21"/>
          </p:nvPr>
        </p:nvSpPr>
        <p:spPr>
          <a:xfrm>
            <a:off x="0" y="-2540000"/>
            <a:ext cx="48768000" cy="32512000"/>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2438400" y="7086600"/>
            <a:ext cx="43891200" cy="8534400"/>
          </a:xfrm>
          <a:prstGeom prst="rect">
            <a:avLst/>
          </a:prstGeom>
        </p:spPr>
        <p:txBody>
          <a:bodyPr anchor="b"/>
          <a:lstStyle>
            <a:lvl1pPr>
              <a:defRPr sz="25600" spc="-256">
                <a:solidFill>
                  <a:srgbClr val="FFFFFF"/>
                </a:solidFill>
              </a:defRPr>
            </a:lvl1pPr>
          </a:lstStyle>
          <a:p>
            <a:r>
              <a:t>Presentation Title</a:t>
            </a:r>
          </a:p>
        </p:txBody>
      </p:sp>
      <p:sp>
        <p:nvSpPr>
          <p:cNvPr id="23" name="Body Level One…"/>
          <p:cNvSpPr txBox="1">
            <a:spLocks noGrp="1"/>
          </p:cNvSpPr>
          <p:nvPr>
            <p:ph type="body" sz="quarter" idx="1" hasCustomPrompt="1"/>
          </p:nvPr>
        </p:nvSpPr>
        <p:spPr>
          <a:xfrm>
            <a:off x="2438400" y="15138400"/>
            <a:ext cx="43891200" cy="4504224"/>
          </a:xfrm>
          <a:prstGeom prst="rect">
            <a:avLst/>
          </a:prstGeom>
        </p:spPr>
        <p:txBody>
          <a:bodyPr/>
          <a:lstStyle>
            <a:lvl1pPr marL="0" indent="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z="12000" spc="-119">
                <a:solidFill>
                  <a:srgbClr val="FFFFFF"/>
                </a:solidFill>
                <a:latin typeface="Graphik-SemiboldItalic"/>
                <a:ea typeface="Graphik-SemiboldItalic"/>
                <a:cs typeface="Graphik-SemiboldItalic"/>
                <a:sym typeface="Graphik Semibold"/>
              </a:defRPr>
            </a:lvl5pPr>
          </a:lstStyle>
          <a:p>
            <a:r>
              <a:t>Presentation Subtitle</a:t>
            </a:r>
          </a:p>
          <a:p>
            <a:pPr lvl="1"/>
            <a:endParaRPr/>
          </a:p>
          <a:p>
            <a:pPr lvl="2"/>
            <a:endParaRPr/>
          </a:p>
          <a:p>
            <a:pPr lvl="3"/>
            <a:endParaRPr/>
          </a:p>
          <a:p>
            <a:pPr lvl="4"/>
            <a:endParaRPr/>
          </a:p>
        </p:txBody>
      </p:sp>
      <p:sp>
        <p:nvSpPr>
          <p:cNvPr id="24" name="Author and Date"/>
          <p:cNvSpPr txBox="1">
            <a:spLocks noGrp="1"/>
          </p:cNvSpPr>
          <p:nvPr>
            <p:ph type="body" sz="quarter" idx="22" hasCustomPrompt="1"/>
          </p:nvPr>
        </p:nvSpPr>
        <p:spPr>
          <a:xfrm>
            <a:off x="2438400" y="23977600"/>
            <a:ext cx="43891204" cy="1211581"/>
          </a:xfrm>
          <a:prstGeom prst="rect">
            <a:avLst/>
          </a:prstGeom>
        </p:spPr>
        <p:txBody>
          <a:bodyPr/>
          <a:lstStyle>
            <a:lvl1pPr marL="0" indent="0" algn="ctr" defTabSz="1634489">
              <a:lnSpc>
                <a:spcPct val="100000"/>
              </a:lnSpc>
              <a:spcBef>
                <a:spcPts val="0"/>
              </a:spcBef>
              <a:buSzTx/>
              <a:buNone/>
              <a:defRPr sz="5940" spc="-59">
                <a:solidFill>
                  <a:srgbClr val="FFFFFF"/>
                </a:solidFill>
                <a:latin typeface="Graphik-Medium"/>
                <a:ea typeface="Graphik-Medium"/>
                <a:cs typeface="Graphik-Medium"/>
                <a:sym typeface="Graphik Medium"/>
              </a:defRPr>
            </a:lvl1pPr>
          </a:lstStyle>
          <a:p>
            <a:r>
              <a:t>Author and Date</a:t>
            </a:r>
          </a:p>
        </p:txBody>
      </p:sp>
      <p:sp>
        <p:nvSpPr>
          <p:cNvPr id="2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Slide Title"/>
          <p:cNvSpPr txBox="1">
            <a:spLocks noGrp="1"/>
          </p:cNvSpPr>
          <p:nvPr>
            <p:ph type="title" hasCustomPrompt="1"/>
          </p:nvPr>
        </p:nvSpPr>
        <p:spPr>
          <a:xfrm>
            <a:off x="2430991" y="9170204"/>
            <a:ext cx="19514675" cy="5080001"/>
          </a:xfrm>
          <a:prstGeom prst="rect">
            <a:avLst/>
          </a:prstGeom>
        </p:spPr>
        <p:txBody>
          <a:bodyPr anchor="b"/>
          <a:lstStyle/>
          <a:p>
            <a:r>
              <a:t>Slide Title</a:t>
            </a:r>
          </a:p>
        </p:txBody>
      </p:sp>
      <p:sp>
        <p:nvSpPr>
          <p:cNvPr id="33" name="Sea against sky at sunset"/>
          <p:cNvSpPr>
            <a:spLocks noGrp="1"/>
          </p:cNvSpPr>
          <p:nvPr>
            <p:ph type="pic" idx="21"/>
          </p:nvPr>
        </p:nvSpPr>
        <p:spPr>
          <a:xfrm>
            <a:off x="18567400" y="2540000"/>
            <a:ext cx="33502600" cy="22352000"/>
          </a:xfrm>
          <a:prstGeom prst="rect">
            <a:avLst/>
          </a:prstGeom>
        </p:spPr>
        <p:txBody>
          <a:bodyPr lIns="91439" tIns="45719" rIns="91439" bIns="45719">
            <a:noAutofit/>
          </a:bodyPr>
          <a:lstStyle/>
          <a:p>
            <a:endParaRPr/>
          </a:p>
        </p:txBody>
      </p:sp>
      <p:sp>
        <p:nvSpPr>
          <p:cNvPr id="34" name="Body Level One…"/>
          <p:cNvSpPr txBox="1">
            <a:spLocks noGrp="1"/>
          </p:cNvSpPr>
          <p:nvPr>
            <p:ph type="body" sz="quarter" idx="1" hasCustomPrompt="1"/>
          </p:nvPr>
        </p:nvSpPr>
        <p:spPr>
          <a:xfrm>
            <a:off x="2438400" y="14033500"/>
            <a:ext cx="19507200" cy="10833100"/>
          </a:xfrm>
          <a:prstGeom prst="rect">
            <a:avLst/>
          </a:prstGeom>
        </p:spPr>
        <p:txBody>
          <a:bodyPr/>
          <a:lstStyle>
            <a:lvl1pPr marL="0" indent="0" algn="ctr" defTabSz="1651000">
              <a:lnSpc>
                <a:spcPct val="100000"/>
              </a:lnSpc>
              <a:spcBef>
                <a:spcPts val="0"/>
              </a:spcBef>
              <a:buSzTx/>
              <a:buNone/>
              <a:defRPr spc="-88">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pc="-88">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pc="-88">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pc="-88">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pc="-88">
                <a:latin typeface="Graphik-SemiboldItalic"/>
                <a:ea typeface="Graphik-SemiboldItalic"/>
                <a:cs typeface="Graphik-SemiboldItalic"/>
                <a:sym typeface="Graphik Semibold"/>
              </a:defRPr>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4" name="Slide Subtitle"/>
          <p:cNvSpPr txBox="1">
            <a:spLocks noGrp="1"/>
          </p:cNvSpPr>
          <p:nvPr>
            <p:ph type="body" sz="quarter" idx="21" hasCustomPrompt="1"/>
          </p:nvPr>
        </p:nvSpPr>
        <p:spPr>
          <a:xfrm>
            <a:off x="2438400" y="4769296"/>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xfrm>
            <a:off x="2438400" y="8026400"/>
            <a:ext cx="43891200" cy="16974295"/>
          </a:xfrm>
          <a:prstGeom prst="rect">
            <a:avLst/>
          </a:prstGeom>
        </p:spPr>
        <p:txBody>
          <a:bodyPr numCol="2" spcCol="5116768"/>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61" name="Sea against sky at sunset"/>
          <p:cNvSpPr>
            <a:spLocks noGrp="1"/>
          </p:cNvSpPr>
          <p:nvPr>
            <p:ph type="pic" idx="21"/>
          </p:nvPr>
        </p:nvSpPr>
        <p:spPr>
          <a:xfrm>
            <a:off x="24385289" y="1437177"/>
            <a:ext cx="21945601" cy="24659246"/>
          </a:xfrm>
          <a:prstGeom prst="rect">
            <a:avLst/>
          </a:prstGeom>
        </p:spPr>
        <p:txBody>
          <a:bodyPr lIns="91439" tIns="45719" rIns="91439" bIns="45719">
            <a:noAutofit/>
          </a:bodyPr>
          <a:lstStyle/>
          <a:p>
            <a:endParaRPr/>
          </a:p>
        </p:txBody>
      </p:sp>
      <p:sp>
        <p:nvSpPr>
          <p:cNvPr id="62" name="Slide Subtitle"/>
          <p:cNvSpPr txBox="1">
            <a:spLocks noGrp="1"/>
          </p:cNvSpPr>
          <p:nvPr>
            <p:ph type="body" sz="quarter" idx="22"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6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6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72" name="Slide Subtitle"/>
          <p:cNvSpPr txBox="1">
            <a:spLocks noGrp="1"/>
          </p:cNvSpPr>
          <p:nvPr>
            <p:ph type="body" sz="quarter" idx="21"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7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7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Title"/>
          <p:cNvSpPr txBox="1">
            <a:spLocks noGrp="1"/>
          </p:cNvSpPr>
          <p:nvPr>
            <p:ph type="title" hasCustomPrompt="1"/>
          </p:nvPr>
        </p:nvSpPr>
        <p:spPr>
          <a:xfrm>
            <a:off x="2438400" y="1549400"/>
            <a:ext cx="19507200" cy="3200400"/>
          </a:xfrm>
          <a:prstGeom prst="rect">
            <a:avLst/>
          </a:prstGeom>
        </p:spPr>
        <p:txBody>
          <a:bodyPr/>
          <a:lstStyle/>
          <a:p>
            <a:r>
              <a:t>Slide Title</a:t>
            </a:r>
          </a:p>
        </p:txBody>
      </p:sp>
      <p:sp>
        <p:nvSpPr>
          <p:cNvPr id="82" name="Slide Subtitle"/>
          <p:cNvSpPr txBox="1">
            <a:spLocks noGrp="1"/>
          </p:cNvSpPr>
          <p:nvPr>
            <p:ph type="body" sz="quarter" idx="21" hasCustomPrompt="1"/>
          </p:nvPr>
        </p:nvSpPr>
        <p:spPr>
          <a:xfrm>
            <a:off x="2438400" y="4775200"/>
            <a:ext cx="19515138" cy="1665224"/>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83" name="Body Level One…"/>
          <p:cNvSpPr txBox="1">
            <a:spLocks noGrp="1"/>
          </p:cNvSpPr>
          <p:nvPr>
            <p:ph type="body" sz="half" idx="1" hasCustomPrompt="1"/>
          </p:nvPr>
        </p:nvSpPr>
        <p:spPr>
          <a:xfrm>
            <a:off x="2438400" y="8046442"/>
            <a:ext cx="19515138" cy="16769358"/>
          </a:xfrm>
          <a:prstGeom prst="rect">
            <a:avLst/>
          </a:prstGeom>
        </p:spPr>
        <p:txBody>
          <a:bodyPr/>
          <a:lstStyle/>
          <a:p>
            <a:r>
              <a:t>Slide bullet text</a:t>
            </a:r>
          </a:p>
          <a:p>
            <a:pPr lvl="1"/>
            <a:endParaRPr/>
          </a:p>
          <a:p>
            <a:pPr lvl="2"/>
            <a:endParaRPr/>
          </a:p>
          <a:p>
            <a:pPr lvl="3"/>
            <a:endParaRPr/>
          </a:p>
          <a:p>
            <a:pPr lvl="4"/>
            <a:endParaRPr/>
          </a:p>
        </p:txBody>
      </p:sp>
      <p:sp>
        <p:nvSpPr>
          <p:cNvPr id="84" name="Slide Number"/>
          <p:cNvSpPr txBox="1">
            <a:spLocks noGrp="1"/>
          </p:cNvSpPr>
          <p:nvPr>
            <p:ph type="sldNum" sz="quarter" idx="2"/>
          </p:nvPr>
        </p:nvSpPr>
        <p:spPr>
          <a:xfrm>
            <a:off x="2401442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2438400" y="6484540"/>
            <a:ext cx="43891200" cy="13208001"/>
          </a:xfrm>
          <a:prstGeom prst="rect">
            <a:avLst/>
          </a:prstGeom>
        </p:spPr>
        <p:txBody>
          <a:bodyPr anchor="ctr"/>
          <a:lstStyle>
            <a:lvl1pPr>
              <a:defRPr sz="25600" spc="0"/>
            </a:lvl1pPr>
          </a:lstStyle>
          <a:p>
            <a:r>
              <a:t>Section Title</a:t>
            </a:r>
          </a:p>
        </p:txBody>
      </p:sp>
      <p:sp>
        <p:nvSpPr>
          <p:cNvPr id="92"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prstGeom prst="rect">
            <a:avLst/>
          </a:prstGeom>
        </p:spPr>
        <p:txBody>
          <a:bodyPr/>
          <a:lstStyle/>
          <a:p>
            <a:r>
              <a:t>Slide Title</a:t>
            </a:r>
          </a:p>
        </p:txBody>
      </p:sp>
      <p:sp>
        <p:nvSpPr>
          <p:cNvPr id="100" name="Slide Subtitle"/>
          <p:cNvSpPr txBox="1">
            <a:spLocks noGrp="1"/>
          </p:cNvSpPr>
          <p:nvPr>
            <p:ph type="body" sz="quarter" idx="21" hasCustomPrompt="1"/>
          </p:nvPr>
        </p:nvSpPr>
        <p:spPr>
          <a:xfrm>
            <a:off x="2438400" y="4769296"/>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Slide Subtitle</a:t>
            </a:r>
          </a:p>
        </p:txBody>
      </p:sp>
      <p:sp>
        <p:nvSpPr>
          <p:cNvPr id="101"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prstGeom prst="rect">
            <a:avLst/>
          </a:prstGeom>
        </p:spPr>
        <p:txBody>
          <a:bodyPr/>
          <a:lstStyle/>
          <a:p>
            <a:r>
              <a:t>Agenda Title</a:t>
            </a:r>
          </a:p>
        </p:txBody>
      </p:sp>
      <p:sp>
        <p:nvSpPr>
          <p:cNvPr id="109" name="Body Level One…"/>
          <p:cNvSpPr txBox="1">
            <a:spLocks noGrp="1"/>
          </p:cNvSpPr>
          <p:nvPr>
            <p:ph type="body" idx="1" hasCustomPrompt="1"/>
          </p:nvPr>
        </p:nvSpPr>
        <p:spPr>
          <a:xfrm>
            <a:off x="2438400" y="8026400"/>
            <a:ext cx="43891200" cy="16771095"/>
          </a:xfrm>
          <a:prstGeom prst="rect">
            <a:avLst/>
          </a:prstGeom>
        </p:spPr>
        <p:txBody>
          <a:bodyPr/>
          <a:lstStyle>
            <a:lvl1pPr marL="0" indent="0" defTabSz="1651000">
              <a:lnSpc>
                <a:spcPct val="100000"/>
              </a:lnSpc>
              <a:buSzTx/>
              <a:buNone/>
              <a:defRPr sz="13600" spc="-272">
                <a:latin typeface="Canela Deck Regular"/>
                <a:ea typeface="Canela Deck Regular"/>
                <a:cs typeface="Canela Deck Regular"/>
                <a:sym typeface="Canela Deck Regular"/>
              </a:defRPr>
            </a:lvl1pPr>
            <a:lvl2pPr marL="0" indent="457200" defTabSz="1651000">
              <a:lnSpc>
                <a:spcPct val="100000"/>
              </a:lnSpc>
              <a:buSzTx/>
              <a:buNone/>
              <a:defRPr sz="13600" spc="-272">
                <a:latin typeface="Canela Deck Regular"/>
                <a:ea typeface="Canela Deck Regular"/>
                <a:cs typeface="Canela Deck Regular"/>
                <a:sym typeface="Canela Deck Regular"/>
              </a:defRPr>
            </a:lvl2pPr>
            <a:lvl3pPr marL="0" indent="914400" defTabSz="1651000">
              <a:lnSpc>
                <a:spcPct val="100000"/>
              </a:lnSpc>
              <a:buSzTx/>
              <a:buNone/>
              <a:defRPr sz="13600" spc="-272">
                <a:latin typeface="Canela Deck Regular"/>
                <a:ea typeface="Canela Deck Regular"/>
                <a:cs typeface="Canela Deck Regular"/>
                <a:sym typeface="Canela Deck Regular"/>
              </a:defRPr>
            </a:lvl3pPr>
            <a:lvl4pPr marL="0" indent="1371600" defTabSz="1651000">
              <a:lnSpc>
                <a:spcPct val="100000"/>
              </a:lnSpc>
              <a:buSzTx/>
              <a:buNone/>
              <a:defRPr sz="13600" spc="-272">
                <a:latin typeface="Canela Deck Regular"/>
                <a:ea typeface="Canela Deck Regular"/>
                <a:cs typeface="Canela Deck Regular"/>
                <a:sym typeface="Canela Deck Regular"/>
              </a:defRPr>
            </a:lvl4pPr>
            <a:lvl5pPr marL="0" indent="1828800" defTabSz="1651000">
              <a:lnSpc>
                <a:spcPct val="100000"/>
              </a:lnSpc>
              <a:buSzTx/>
              <a:buNone/>
              <a:defRPr sz="13600" spc="-272">
                <a:latin typeface="Canela Deck Regular"/>
                <a:ea typeface="Canela Deck Regular"/>
                <a:cs typeface="Canela Deck Regular"/>
                <a:sym typeface="Canela Deck Regular"/>
              </a:defRPr>
            </a:lvl5pPr>
          </a:lstStyle>
          <a:p>
            <a:r>
              <a:t>Agenda Topics</a:t>
            </a:r>
          </a:p>
          <a:p>
            <a:pPr lvl="1"/>
            <a:endParaRPr/>
          </a:p>
          <a:p>
            <a:pPr lvl="2"/>
            <a:endParaRPr/>
          </a:p>
          <a:p>
            <a:pPr lvl="3"/>
            <a:endParaRPr/>
          </a:p>
          <a:p>
            <a:pPr lvl="4"/>
            <a:endParaRPr/>
          </a:p>
        </p:txBody>
      </p:sp>
      <p:sp>
        <p:nvSpPr>
          <p:cNvPr id="110" name="Agenda Subtitle"/>
          <p:cNvSpPr txBox="1">
            <a:spLocks noGrp="1"/>
          </p:cNvSpPr>
          <p:nvPr>
            <p:ph type="body" sz="quarter" idx="21" hasCustomPrompt="1"/>
          </p:nvPr>
        </p:nvSpPr>
        <p:spPr>
          <a:xfrm>
            <a:off x="2438400" y="4774231"/>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Agenda Subtitle</a:t>
            </a:r>
          </a:p>
        </p:txBody>
      </p:sp>
      <p:sp>
        <p:nvSpPr>
          <p:cNvPr id="111"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idx="1" hasCustomPrompt="1"/>
          </p:nvPr>
        </p:nvSpPr>
        <p:spPr>
          <a:xfrm>
            <a:off x="2438400" y="6502400"/>
            <a:ext cx="43891200" cy="13208000"/>
          </a:xfrm>
          <a:prstGeom prst="rect">
            <a:avLst/>
          </a:prstGeom>
        </p:spPr>
        <p:txBody>
          <a:bodyPr anchor="ctr"/>
          <a:lstStyle>
            <a:lvl1pPr marL="0" indent="0" algn="ctr" defTabSz="4876800">
              <a:lnSpc>
                <a:spcPct val="80000"/>
              </a:lnSpc>
              <a:spcBef>
                <a:spcPts val="0"/>
              </a:spcBef>
              <a:buSzTx/>
              <a:buNone/>
              <a:defRPr sz="25600">
                <a:latin typeface="Canela Regular"/>
                <a:ea typeface="Canela Regular"/>
                <a:cs typeface="Canela Regular"/>
                <a:sym typeface="Canela Regular"/>
              </a:defRPr>
            </a:lvl1pPr>
            <a:lvl2pPr marL="0" indent="457200" algn="ctr" defTabSz="4876800">
              <a:lnSpc>
                <a:spcPct val="80000"/>
              </a:lnSpc>
              <a:spcBef>
                <a:spcPts val="0"/>
              </a:spcBef>
              <a:buSzTx/>
              <a:buNone/>
              <a:defRPr sz="25600">
                <a:latin typeface="Canela Regular"/>
                <a:ea typeface="Canela Regular"/>
                <a:cs typeface="Canela Regular"/>
                <a:sym typeface="Canela Regular"/>
              </a:defRPr>
            </a:lvl2pPr>
            <a:lvl3pPr marL="0" indent="914400" algn="ctr" defTabSz="4876800">
              <a:lnSpc>
                <a:spcPct val="80000"/>
              </a:lnSpc>
              <a:spcBef>
                <a:spcPts val="0"/>
              </a:spcBef>
              <a:buSzTx/>
              <a:buNone/>
              <a:defRPr sz="25600">
                <a:latin typeface="Canela Regular"/>
                <a:ea typeface="Canela Regular"/>
                <a:cs typeface="Canela Regular"/>
                <a:sym typeface="Canela Regular"/>
              </a:defRPr>
            </a:lvl3pPr>
            <a:lvl4pPr marL="0" indent="1371600" algn="ctr" defTabSz="4876800">
              <a:lnSpc>
                <a:spcPct val="80000"/>
              </a:lnSpc>
              <a:spcBef>
                <a:spcPts val="0"/>
              </a:spcBef>
              <a:buSzTx/>
              <a:buNone/>
              <a:defRPr sz="25600">
                <a:latin typeface="Canela Regular"/>
                <a:ea typeface="Canela Regular"/>
                <a:cs typeface="Canela Regular"/>
                <a:sym typeface="Canela Regular"/>
              </a:defRPr>
            </a:lvl4pPr>
            <a:lvl5pPr marL="0" indent="1828800" algn="ctr" defTabSz="4876800">
              <a:lnSpc>
                <a:spcPct val="80000"/>
              </a:lnSpc>
              <a:spcBef>
                <a:spcPts val="0"/>
              </a:spcBef>
              <a:buSzTx/>
              <a:buNone/>
              <a:defRPr sz="25600">
                <a:latin typeface="Canela Regular"/>
                <a:ea typeface="Canela Regular"/>
                <a:cs typeface="Canela Regular"/>
                <a:sym typeface="Canela Regular"/>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Fact information"/>
          <p:cNvSpPr txBox="1">
            <a:spLocks noGrp="1"/>
          </p:cNvSpPr>
          <p:nvPr>
            <p:ph type="body" sz="quarter" idx="21" hasCustomPrompt="1"/>
          </p:nvPr>
        </p:nvSpPr>
        <p:spPr>
          <a:xfrm>
            <a:off x="2438400" y="16924478"/>
            <a:ext cx="43891204" cy="1665225"/>
          </a:xfrm>
          <a:prstGeom prst="rect">
            <a:avLst/>
          </a:prstGeom>
        </p:spPr>
        <p:txBody>
          <a:bodyP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Fact information</a:t>
            </a:r>
          </a:p>
        </p:txBody>
      </p:sp>
      <p:sp>
        <p:nvSpPr>
          <p:cNvPr id="127" name="Body Level One…"/>
          <p:cNvSpPr txBox="1">
            <a:spLocks noGrp="1"/>
          </p:cNvSpPr>
          <p:nvPr>
            <p:ph type="body" sz="half" idx="1" hasCustomPrompt="1"/>
          </p:nvPr>
        </p:nvSpPr>
        <p:spPr>
          <a:xfrm>
            <a:off x="2438400" y="8428969"/>
            <a:ext cx="43891200" cy="8539414"/>
          </a:xfrm>
          <a:prstGeom prst="rect">
            <a:avLst/>
          </a:prstGeom>
        </p:spPr>
        <p:txBody>
          <a:bodyPr anchor="b"/>
          <a:lstStyle>
            <a:lvl1pPr marL="0" indent="0" algn="ctr" defTabSz="4876800">
              <a:lnSpc>
                <a:spcPct val="80000"/>
              </a:lnSpc>
              <a:spcBef>
                <a:spcPts val="0"/>
              </a:spcBef>
              <a:buSzTx/>
              <a:buNone/>
              <a:defRPr sz="44800">
                <a:latin typeface="+mn-lt"/>
                <a:ea typeface="+mn-ea"/>
                <a:cs typeface="+mn-cs"/>
                <a:sym typeface="Canela Bold"/>
              </a:defRPr>
            </a:lvl1pPr>
            <a:lvl2pPr marL="0" indent="457200" algn="ctr" defTabSz="4876800">
              <a:lnSpc>
                <a:spcPct val="80000"/>
              </a:lnSpc>
              <a:spcBef>
                <a:spcPts val="0"/>
              </a:spcBef>
              <a:buSzTx/>
              <a:buNone/>
              <a:defRPr sz="44800">
                <a:latin typeface="+mn-lt"/>
                <a:ea typeface="+mn-ea"/>
                <a:cs typeface="+mn-cs"/>
                <a:sym typeface="Canela Bold"/>
              </a:defRPr>
            </a:lvl2pPr>
            <a:lvl3pPr marL="0" indent="914400" algn="ctr" defTabSz="4876800">
              <a:lnSpc>
                <a:spcPct val="80000"/>
              </a:lnSpc>
              <a:spcBef>
                <a:spcPts val="0"/>
              </a:spcBef>
              <a:buSzTx/>
              <a:buNone/>
              <a:defRPr sz="44800">
                <a:latin typeface="+mn-lt"/>
                <a:ea typeface="+mn-ea"/>
                <a:cs typeface="+mn-cs"/>
                <a:sym typeface="Canela Bold"/>
              </a:defRPr>
            </a:lvl3pPr>
            <a:lvl4pPr marL="0" indent="1371600" algn="ctr" defTabSz="4876800">
              <a:lnSpc>
                <a:spcPct val="80000"/>
              </a:lnSpc>
              <a:spcBef>
                <a:spcPts val="0"/>
              </a:spcBef>
              <a:buSzTx/>
              <a:buNone/>
              <a:defRPr sz="44800">
                <a:latin typeface="+mn-lt"/>
                <a:ea typeface="+mn-ea"/>
                <a:cs typeface="+mn-cs"/>
                <a:sym typeface="Canela Bold"/>
              </a:defRPr>
            </a:lvl4pPr>
            <a:lvl5pPr marL="0" indent="1828800" algn="ctr" defTabSz="4876800">
              <a:lnSpc>
                <a:spcPct val="80000"/>
              </a:lnSpc>
              <a:spcBef>
                <a:spcPts val="0"/>
              </a:spcBef>
              <a:buSzTx/>
              <a:buNone/>
              <a:defRPr sz="44800">
                <a:latin typeface="+mn-lt"/>
                <a:ea typeface="+mn-ea"/>
                <a:cs typeface="+mn-cs"/>
                <a:sym typeface="Canela Bold"/>
              </a:defRPr>
            </a:lvl5pPr>
          </a:lstStyle>
          <a:p>
            <a:r>
              <a:t>100%</a:t>
            </a:r>
          </a:p>
          <a:p>
            <a:pPr lvl="1"/>
            <a:endParaRPr/>
          </a:p>
          <a:p>
            <a:pPr lvl="2"/>
            <a:endParaRPr/>
          </a:p>
          <a:p>
            <a:pPr lvl="3"/>
            <a:endParaRPr/>
          </a:p>
          <a:p>
            <a:pPr lvl="4"/>
            <a:endParaRP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8400" y="22200106"/>
            <a:ext cx="43891204" cy="1665225"/>
          </a:xfrm>
          <a:prstGeom prst="rect">
            <a:avLst/>
          </a:prstGeom>
        </p:spPr>
        <p:txBody>
          <a:bodyPr anchor="ctr"/>
          <a:lstStyle>
            <a:lvl1pPr marL="0" indent="0" algn="ctr" defTabSz="1617980">
              <a:lnSpc>
                <a:spcPct val="100000"/>
              </a:lnSpc>
              <a:spcBef>
                <a:spcPts val="0"/>
              </a:spcBef>
              <a:buSzTx/>
              <a:buNone/>
              <a:defRPr sz="8624" spc="-86">
                <a:latin typeface="Graphik-SemiboldItalic"/>
                <a:ea typeface="Graphik-SemiboldItalic"/>
                <a:cs typeface="Graphik-SemiboldItalic"/>
                <a:sym typeface="Graphik Semibold"/>
              </a:defRPr>
            </a:lvl1pPr>
          </a:lstStyle>
          <a:p>
            <a:r>
              <a:t>Attribution</a:t>
            </a:r>
          </a:p>
        </p:txBody>
      </p:sp>
      <p:sp>
        <p:nvSpPr>
          <p:cNvPr id="136" name="Body Level One…"/>
          <p:cNvSpPr txBox="1">
            <a:spLocks noGrp="1"/>
          </p:cNvSpPr>
          <p:nvPr>
            <p:ph type="body" sz="half" idx="1" hasCustomPrompt="1"/>
          </p:nvPr>
        </p:nvSpPr>
        <p:spPr>
          <a:xfrm>
            <a:off x="2438400" y="8356600"/>
            <a:ext cx="43891200" cy="8832850"/>
          </a:xfrm>
          <a:prstGeom prst="rect">
            <a:avLst/>
          </a:prstGeom>
        </p:spPr>
        <p:txBody>
          <a:bodyPr anchor="ctr"/>
          <a:lstStyle>
            <a:lvl1pPr marL="0" indent="0" algn="ctr" defTabSz="4876800">
              <a:lnSpc>
                <a:spcPct val="80000"/>
              </a:lnSpc>
              <a:spcBef>
                <a:spcPts val="0"/>
              </a:spcBef>
              <a:buSzTx/>
              <a:buNone/>
              <a:defRPr sz="16800">
                <a:latin typeface="+mn-lt"/>
                <a:ea typeface="+mn-ea"/>
                <a:cs typeface="+mn-cs"/>
                <a:sym typeface="Canela Bold"/>
              </a:defRPr>
            </a:lvl1pPr>
            <a:lvl2pPr marL="0" indent="457200" algn="ctr" defTabSz="4876800">
              <a:lnSpc>
                <a:spcPct val="80000"/>
              </a:lnSpc>
              <a:spcBef>
                <a:spcPts val="0"/>
              </a:spcBef>
              <a:buSzTx/>
              <a:buNone/>
              <a:defRPr sz="16800">
                <a:latin typeface="+mn-lt"/>
                <a:ea typeface="+mn-ea"/>
                <a:cs typeface="+mn-cs"/>
                <a:sym typeface="Canela Bold"/>
              </a:defRPr>
            </a:lvl2pPr>
            <a:lvl3pPr marL="0" indent="914400" algn="ctr" defTabSz="4876800">
              <a:lnSpc>
                <a:spcPct val="80000"/>
              </a:lnSpc>
              <a:spcBef>
                <a:spcPts val="0"/>
              </a:spcBef>
              <a:buSzTx/>
              <a:buNone/>
              <a:defRPr sz="16800">
                <a:latin typeface="+mn-lt"/>
                <a:ea typeface="+mn-ea"/>
                <a:cs typeface="+mn-cs"/>
                <a:sym typeface="Canela Bold"/>
              </a:defRPr>
            </a:lvl3pPr>
            <a:lvl4pPr marL="0" indent="1371600" algn="ctr" defTabSz="4876800">
              <a:lnSpc>
                <a:spcPct val="80000"/>
              </a:lnSpc>
              <a:spcBef>
                <a:spcPts val="0"/>
              </a:spcBef>
              <a:buSzTx/>
              <a:buNone/>
              <a:defRPr sz="16800">
                <a:latin typeface="+mn-lt"/>
                <a:ea typeface="+mn-ea"/>
                <a:cs typeface="+mn-cs"/>
                <a:sym typeface="Canela Bold"/>
              </a:defRPr>
            </a:lvl4pPr>
            <a:lvl5pPr marL="0" indent="1828800" algn="ctr" defTabSz="4876800">
              <a:lnSpc>
                <a:spcPct val="80000"/>
              </a:lnSpc>
              <a:spcBef>
                <a:spcPts val="0"/>
              </a:spcBef>
              <a:buSzTx/>
              <a:buNone/>
              <a:defRPr sz="16800">
                <a:latin typeface="+mn-lt"/>
                <a:ea typeface="+mn-ea"/>
                <a:cs typeface="+mn-cs"/>
                <a:sym typeface="Canela Bold"/>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Sea against sky at sunset 2"/>
          <p:cNvSpPr>
            <a:spLocks noGrp="1"/>
          </p:cNvSpPr>
          <p:nvPr>
            <p:ph type="pic" sz="quarter" idx="21"/>
          </p:nvPr>
        </p:nvSpPr>
        <p:spPr>
          <a:xfrm>
            <a:off x="31489650" y="11163504"/>
            <a:ext cx="14730815" cy="16560801"/>
          </a:xfrm>
          <a:prstGeom prst="rect">
            <a:avLst/>
          </a:prstGeom>
        </p:spPr>
        <p:txBody>
          <a:bodyPr lIns="91439" tIns="45719" rIns="91439" bIns="45719">
            <a:noAutofit/>
          </a:bodyPr>
          <a:lstStyle/>
          <a:p>
            <a:endParaRPr/>
          </a:p>
        </p:txBody>
      </p:sp>
      <p:sp>
        <p:nvSpPr>
          <p:cNvPr id="145" name="Sea against sky at sunset 1"/>
          <p:cNvSpPr>
            <a:spLocks noGrp="1"/>
          </p:cNvSpPr>
          <p:nvPr>
            <p:ph type="pic" sz="quarter" idx="22"/>
          </p:nvPr>
        </p:nvSpPr>
        <p:spPr>
          <a:xfrm>
            <a:off x="30727650" y="2540000"/>
            <a:ext cx="16230600" cy="10818011"/>
          </a:xfrm>
          <a:prstGeom prst="rect">
            <a:avLst/>
          </a:prstGeom>
        </p:spPr>
        <p:txBody>
          <a:bodyPr lIns="91439" tIns="45719" rIns="91439" bIns="45719">
            <a:noAutofit/>
          </a:bodyPr>
          <a:lstStyle/>
          <a:p>
            <a:endParaRPr/>
          </a:p>
        </p:txBody>
      </p:sp>
      <p:sp>
        <p:nvSpPr>
          <p:cNvPr id="146" name="Beach and sea at sunset"/>
          <p:cNvSpPr>
            <a:spLocks noGrp="1"/>
          </p:cNvSpPr>
          <p:nvPr>
            <p:ph type="pic" idx="23"/>
          </p:nvPr>
        </p:nvSpPr>
        <p:spPr>
          <a:xfrm>
            <a:off x="-127000" y="2540000"/>
            <a:ext cx="33528000" cy="22352000"/>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beach and sea at sunset"/>
          <p:cNvSpPr>
            <a:spLocks noGrp="1"/>
          </p:cNvSpPr>
          <p:nvPr>
            <p:ph type="pic" idx="21"/>
          </p:nvPr>
        </p:nvSpPr>
        <p:spPr>
          <a:xfrm>
            <a:off x="2540000" y="-846667"/>
            <a:ext cx="43688000" cy="29125334"/>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xfrm>
            <a:off x="24009349" y="25387301"/>
            <a:ext cx="764541" cy="87122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69" name="Author and Date"/>
          <p:cNvSpPr txBox="1">
            <a:spLocks noGrp="1"/>
          </p:cNvSpPr>
          <p:nvPr>
            <p:ph type="body" sz="quarter" idx="21" hasCustomPrompt="1"/>
          </p:nvPr>
        </p:nvSpPr>
        <p:spPr>
          <a:xfrm>
            <a:off x="2935513" y="23739998"/>
            <a:ext cx="42896970" cy="1184137"/>
          </a:xfrm>
          <a:prstGeom prst="rect">
            <a:avLst/>
          </a:prstGeom>
        </p:spPr>
        <p:txBody>
          <a:bodyPr lIns="99298" tIns="99298" rIns="99298" bIns="99298"/>
          <a:lstStyle>
            <a:lvl1pPr marL="0" indent="0" algn="ctr" defTabSz="1601470">
              <a:lnSpc>
                <a:spcPct val="100000"/>
              </a:lnSpc>
              <a:spcBef>
                <a:spcPts val="0"/>
              </a:spcBef>
              <a:buSzTx/>
              <a:buNone/>
              <a:defRPr sz="5820" spc="-58">
                <a:latin typeface="Graphik-Medium"/>
                <a:ea typeface="Graphik-Medium"/>
                <a:cs typeface="Graphik-Medium"/>
                <a:sym typeface="Graphik Medium"/>
              </a:defRPr>
            </a:lvl1pPr>
          </a:lstStyle>
          <a:p>
            <a:r>
              <a:t>Author and Date</a:t>
            </a:r>
          </a:p>
        </p:txBody>
      </p:sp>
      <p:sp>
        <p:nvSpPr>
          <p:cNvPr id="170" name="Presentation Title"/>
          <p:cNvSpPr txBox="1">
            <a:spLocks noGrp="1"/>
          </p:cNvSpPr>
          <p:nvPr>
            <p:ph type="title" hasCustomPrompt="1"/>
          </p:nvPr>
        </p:nvSpPr>
        <p:spPr>
          <a:xfrm>
            <a:off x="2935513" y="7236769"/>
            <a:ext cx="42896973" cy="8341079"/>
          </a:xfrm>
          <a:prstGeom prst="rect">
            <a:avLst/>
          </a:prstGeom>
        </p:spPr>
        <p:txBody>
          <a:bodyPr lIns="99298" tIns="99298" rIns="99298" bIns="99298" anchor="b"/>
          <a:lstStyle>
            <a:lvl1pPr>
              <a:defRPr sz="25600" spc="-256"/>
            </a:lvl1pPr>
          </a:lstStyle>
          <a:p>
            <a:r>
              <a:t>Presentation Title</a:t>
            </a:r>
          </a:p>
        </p:txBody>
      </p:sp>
      <p:sp>
        <p:nvSpPr>
          <p:cNvPr id="171" name="Body Level One…"/>
          <p:cNvSpPr txBox="1">
            <a:spLocks noGrp="1"/>
          </p:cNvSpPr>
          <p:nvPr>
            <p:ph type="body" sz="quarter" idx="1" hasCustomPrompt="1"/>
          </p:nvPr>
        </p:nvSpPr>
        <p:spPr>
          <a:xfrm>
            <a:off x="2935513" y="15103011"/>
            <a:ext cx="42896973" cy="4399224"/>
          </a:xfrm>
          <a:prstGeom prst="rect">
            <a:avLst/>
          </a:prstGeom>
        </p:spPr>
        <p:txBody>
          <a:bodyPr lIns="99298" tIns="99298" rIns="99298" bIns="99298"/>
          <a:lstStyle>
            <a:lvl1pPr marL="0" indent="0" algn="ctr" defTabSz="1651000">
              <a:lnSpc>
                <a:spcPct val="100000"/>
              </a:lnSpc>
              <a:spcBef>
                <a:spcPts val="0"/>
              </a:spcBef>
              <a:buSzTx/>
              <a:buNone/>
              <a:defRPr sz="12000" spc="-119">
                <a:latin typeface="Graphik-SemiboldItalic"/>
                <a:ea typeface="Graphik-SemiboldItalic"/>
                <a:cs typeface="Graphik-SemiboldItalic"/>
                <a:sym typeface="Graphik Semibold"/>
              </a:defRPr>
            </a:lvl1pPr>
            <a:lvl2pPr marL="0" indent="457200" algn="ctr" defTabSz="1651000">
              <a:lnSpc>
                <a:spcPct val="100000"/>
              </a:lnSpc>
              <a:spcBef>
                <a:spcPts val="0"/>
              </a:spcBef>
              <a:buSzTx/>
              <a:buNone/>
              <a:defRPr sz="12000" spc="-119">
                <a:latin typeface="Graphik-SemiboldItalic"/>
                <a:ea typeface="Graphik-SemiboldItalic"/>
                <a:cs typeface="Graphik-SemiboldItalic"/>
                <a:sym typeface="Graphik Semibold"/>
              </a:defRPr>
            </a:lvl2pPr>
            <a:lvl3pPr marL="0" indent="914400" algn="ctr" defTabSz="1651000">
              <a:lnSpc>
                <a:spcPct val="100000"/>
              </a:lnSpc>
              <a:spcBef>
                <a:spcPts val="0"/>
              </a:spcBef>
              <a:buSzTx/>
              <a:buNone/>
              <a:defRPr sz="12000" spc="-119">
                <a:latin typeface="Graphik-SemiboldItalic"/>
                <a:ea typeface="Graphik-SemiboldItalic"/>
                <a:cs typeface="Graphik-SemiboldItalic"/>
                <a:sym typeface="Graphik Semibold"/>
              </a:defRPr>
            </a:lvl3pPr>
            <a:lvl4pPr marL="0" indent="1371600" algn="ctr" defTabSz="1651000">
              <a:lnSpc>
                <a:spcPct val="100000"/>
              </a:lnSpc>
              <a:spcBef>
                <a:spcPts val="0"/>
              </a:spcBef>
              <a:buSzTx/>
              <a:buNone/>
              <a:defRPr sz="12000" spc="-119">
                <a:latin typeface="Graphik-SemiboldItalic"/>
                <a:ea typeface="Graphik-SemiboldItalic"/>
                <a:cs typeface="Graphik-SemiboldItalic"/>
                <a:sym typeface="Graphik Semibold"/>
              </a:defRPr>
            </a:lvl4pPr>
            <a:lvl5pPr marL="0" indent="1828800" algn="ctr" defTabSz="1651000">
              <a:lnSpc>
                <a:spcPct val="100000"/>
              </a:lnSpc>
              <a:spcBef>
                <a:spcPts val="0"/>
              </a:spcBef>
              <a:buSzTx/>
              <a:buNone/>
              <a:defRPr sz="12000" spc="-119">
                <a:latin typeface="Graphik-SemiboldItalic"/>
                <a:ea typeface="Graphik-SemiboldItalic"/>
                <a:cs typeface="Graphik-SemiboldItalic"/>
                <a:sym typeface="Graphik Semibold"/>
              </a:defRPr>
            </a:lvl5pPr>
          </a:lstStyle>
          <a:p>
            <a:r>
              <a:t>Presentation Subtitle</a:t>
            </a:r>
          </a:p>
          <a:p>
            <a:pPr lvl="1"/>
            <a:endParaRPr/>
          </a:p>
          <a:p>
            <a:pPr lvl="2"/>
            <a:endParaRPr/>
          </a:p>
          <a:p>
            <a:pPr lvl="3"/>
            <a:endParaRPr/>
          </a:p>
          <a:p>
            <a:pPr lvl="4"/>
            <a:endParaRPr/>
          </a:p>
        </p:txBody>
      </p:sp>
      <p:sp>
        <p:nvSpPr>
          <p:cNvPr id="172" name="Slide Number"/>
          <p:cNvSpPr txBox="1">
            <a:spLocks noGrp="1"/>
          </p:cNvSpPr>
          <p:nvPr>
            <p:ph type="sldNum" sz="quarter" idx="2"/>
          </p:nvPr>
        </p:nvSpPr>
        <p:spPr>
          <a:xfrm>
            <a:off x="24011479" y="25107789"/>
            <a:ext cx="759938" cy="866618"/>
          </a:xfrm>
          <a:prstGeom prst="rect">
            <a:avLst/>
          </a:prstGeom>
        </p:spPr>
        <p:txBody>
          <a:bodyPr lIns="99298" tIns="99298" rIns="99298" bIns="99298"/>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2438400" y="1549400"/>
            <a:ext cx="43891200" cy="345440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ormAutofit/>
          </a:bodyPr>
          <a:lstStyle/>
          <a:p>
            <a:r>
              <a:t>Slide Title</a:t>
            </a:r>
          </a:p>
        </p:txBody>
      </p:sp>
      <p:sp>
        <p:nvSpPr>
          <p:cNvPr id="3" name="Body Level One…"/>
          <p:cNvSpPr txBox="1">
            <a:spLocks noGrp="1"/>
          </p:cNvSpPr>
          <p:nvPr>
            <p:ph type="body" idx="1" hasCustomPrompt="1"/>
          </p:nvPr>
        </p:nvSpPr>
        <p:spPr>
          <a:xfrm>
            <a:off x="2438400" y="8026400"/>
            <a:ext cx="43897154" cy="1696720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24001729" y="25387301"/>
            <a:ext cx="764541" cy="871221"/>
          </a:xfrm>
          <a:prstGeom prst="rect">
            <a:avLst/>
          </a:prstGeom>
          <a:ln w="25400">
            <a:miter lim="400000"/>
          </a:ln>
        </p:spPr>
        <p:txBody>
          <a:bodyPr wrap="none" lIns="101600" tIns="101600" rIns="101600" bIns="101600" anchor="b">
            <a:spAutoFit/>
          </a:bodyPr>
          <a:lstStyle>
            <a:lvl1pPr algn="ctr" defTabSz="1168400">
              <a:lnSpc>
                <a:spcPct val="100000"/>
              </a:lnSpc>
              <a:spcBef>
                <a:spcPts val="0"/>
              </a:spcBef>
              <a:defRPr sz="4000">
                <a:solidFill>
                  <a:srgbClr val="5E5E5E"/>
                </a:solidFill>
                <a:latin typeface="Graphik"/>
                <a:ea typeface="Graphik"/>
                <a:cs typeface="Graphik"/>
                <a:sym typeface="Graphik"/>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spd="med"/>
  <p:txStyles>
    <p:titleStyle>
      <a:lvl1pPr marL="0" marR="0" indent="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1pPr>
      <a:lvl2pPr marL="0" marR="0" indent="4572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2pPr>
      <a:lvl3pPr marL="0" marR="0" indent="9144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3pPr>
      <a:lvl4pPr marL="0" marR="0" indent="13716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4pPr>
      <a:lvl5pPr marL="0" marR="0" indent="18288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5pPr>
      <a:lvl6pPr marL="0" marR="0" indent="22860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6pPr>
      <a:lvl7pPr marL="0" marR="0" indent="27432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7pPr>
      <a:lvl8pPr marL="0" marR="0" indent="32004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8pPr>
      <a:lvl9pPr marL="0" marR="0" indent="3657600" algn="ctr" defTabSz="4876800" rtl="0" latinLnBrk="0">
        <a:lnSpc>
          <a:spcPct val="80000"/>
        </a:lnSpc>
        <a:spcBef>
          <a:spcPts val="0"/>
        </a:spcBef>
        <a:spcAft>
          <a:spcPts val="0"/>
        </a:spcAft>
        <a:buClrTx/>
        <a:buSzTx/>
        <a:buFontTx/>
        <a:buNone/>
        <a:tabLst/>
        <a:defRPr sz="16800" b="0" i="0" u="none" strike="noStrike" cap="none" spc="-168" baseline="0">
          <a:solidFill>
            <a:srgbClr val="000000"/>
          </a:solidFill>
          <a:uFillTx/>
          <a:latin typeface="+mn-lt"/>
          <a:ea typeface="+mn-ea"/>
          <a:cs typeface="+mn-cs"/>
          <a:sym typeface="Canela Bold"/>
        </a:defRPr>
      </a:lvl9pPr>
    </p:titleStyle>
    <p:bodyStyle>
      <a:lvl1pPr marL="10922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1pPr>
      <a:lvl2pPr marL="16383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2pPr>
      <a:lvl3pPr marL="21844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3pPr>
      <a:lvl4pPr marL="27305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4pPr>
      <a:lvl5pPr marL="32766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5pPr>
      <a:lvl6pPr marL="38227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6pPr>
      <a:lvl7pPr marL="43688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7pPr>
      <a:lvl8pPr marL="49149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8pPr>
      <a:lvl9pPr marL="5461000" marR="0" indent="-1092200" algn="l" defTabSz="4876677" rtl="0" latinLnBrk="0">
        <a:lnSpc>
          <a:spcPct val="90000"/>
        </a:lnSpc>
        <a:spcBef>
          <a:spcPts val="4800"/>
        </a:spcBef>
        <a:spcAft>
          <a:spcPts val="0"/>
        </a:spcAft>
        <a:buClrTx/>
        <a:buSzPct val="150000"/>
        <a:buFontTx/>
        <a:buChar char="•"/>
        <a:tabLst/>
        <a:defRPr sz="8800" b="0" i="0" u="none" strike="noStrike" cap="none" spc="0" baseline="0">
          <a:solidFill>
            <a:srgbClr val="000000"/>
          </a:solidFill>
          <a:uFillTx/>
          <a:latin typeface="Canela Text Regular"/>
          <a:ea typeface="Canela Text Regular"/>
          <a:cs typeface="Canela Text Regular"/>
          <a:sym typeface="Canela Text Regular"/>
        </a:defRPr>
      </a:lvl9pPr>
    </p:bodyStyle>
    <p:otherStyle>
      <a:lvl1pPr marL="0" marR="0" indent="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1pPr>
      <a:lvl2pPr marL="0" marR="0" indent="4572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2pPr>
      <a:lvl3pPr marL="0" marR="0" indent="9144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3pPr>
      <a:lvl4pPr marL="0" marR="0" indent="13716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4pPr>
      <a:lvl5pPr marL="0" marR="0" indent="18288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5pPr>
      <a:lvl6pPr marL="0" marR="0" indent="22860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6pPr>
      <a:lvl7pPr marL="0" marR="0" indent="27432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7pPr>
      <a:lvl8pPr marL="0" marR="0" indent="32004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8pPr>
      <a:lvl9pPr marL="0" marR="0" indent="3657600" algn="ctr" defTabSz="1168400" rtl="0" latinLnBrk="0">
        <a:lnSpc>
          <a:spcPct val="100000"/>
        </a:lnSpc>
        <a:spcBef>
          <a:spcPts val="0"/>
        </a:spcBef>
        <a:spcAft>
          <a:spcPts val="0"/>
        </a:spcAft>
        <a:buClrTx/>
        <a:buSzTx/>
        <a:buFontTx/>
        <a:buNone/>
        <a:tabLst/>
        <a:defRPr sz="4000" b="0" i="0" u="none" strike="noStrike" cap="none" spc="0" baseline="0">
          <a:solidFill>
            <a:schemeClr val="tx1"/>
          </a:solidFill>
          <a:uFillTx/>
          <a:latin typeface="+mn-lt"/>
          <a:ea typeface="+mn-ea"/>
          <a:cs typeface="+mn-cs"/>
          <a:sym typeface="Graphik"/>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5.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22.jpe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5.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27.jpe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29.jpeg"/><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5.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image" Target="../media/image34.jpeg"/><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38.jpeg"/><Relationship Id="rId5" Type="http://schemas.openxmlformats.org/officeDocument/2006/relationships/image" Target="../media/image5.png"/><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39.jpeg"/><Relationship Id="rId5" Type="http://schemas.openxmlformats.org/officeDocument/2006/relationships/image" Target="../media/image5.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openxmlformats.org/officeDocument/2006/relationships/image" Target="../media/image40.jpeg"/><Relationship Id="rId5" Type="http://schemas.openxmlformats.org/officeDocument/2006/relationships/image" Target="../media/image5.pn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42.jpeg"/><Relationship Id="rId5" Type="http://schemas.openxmlformats.org/officeDocument/2006/relationships/image" Target="../media/image5.png"/><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43.jpeg"/><Relationship Id="rId5" Type="http://schemas.openxmlformats.org/officeDocument/2006/relationships/image" Target="../media/image5.png"/><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1.xml"/><Relationship Id="rId6" Type="http://schemas.openxmlformats.org/officeDocument/2006/relationships/image" Target="../media/image44.jpeg"/><Relationship Id="rId5" Type="http://schemas.openxmlformats.org/officeDocument/2006/relationships/image" Target="../media/image5.pn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45.jpeg"/><Relationship Id="rId5" Type="http://schemas.openxmlformats.org/officeDocument/2006/relationships/image" Target="../media/image5.png"/><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6.xml"/><Relationship Id="rId1" Type="http://schemas.openxmlformats.org/officeDocument/2006/relationships/slideLayout" Target="../slideLayouts/slideLayout1.xml"/><Relationship Id="rId6" Type="http://schemas.openxmlformats.org/officeDocument/2006/relationships/image" Target="../media/image49.jpeg"/><Relationship Id="rId5" Type="http://schemas.openxmlformats.org/officeDocument/2006/relationships/image" Target="../media/image5.png"/><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8.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 name="Image" descr="Image"/>
          <p:cNvPicPr>
            <a:picLocks noChangeAspect="1"/>
          </p:cNvPicPr>
          <p:nvPr/>
        </p:nvPicPr>
        <p:blipFill>
          <a:blip r:embed="rId3"/>
          <a:stretch>
            <a:fillRect/>
          </a:stretch>
        </p:blipFill>
        <p:spPr>
          <a:xfrm>
            <a:off x="0" y="8610"/>
            <a:ext cx="49898300" cy="2741478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186" name="jesus.png" descr="jesus.png"/>
          <p:cNvPicPr>
            <a:picLocks noChangeAspect="1"/>
          </p:cNvPicPr>
          <p:nvPr/>
        </p:nvPicPr>
        <p:blipFill>
          <a:blip r:embed="rId4"/>
          <a:srcRect l="28"/>
          <a:stretch>
            <a:fillRect/>
          </a:stretch>
        </p:blipFill>
        <p:spPr>
          <a:xfrm>
            <a:off x="0" y="15667412"/>
            <a:ext cx="48768000" cy="11763518"/>
          </a:xfrm>
          <a:prstGeom prst="rect">
            <a:avLst/>
          </a:prstGeom>
          <a:ln w="25400">
            <a:miter lim="400000"/>
          </a:ln>
        </p:spPr>
      </p:pic>
      <p:pic>
        <p:nvPicPr>
          <p:cNvPr id="187" name="Image" descr="Image"/>
          <p:cNvPicPr>
            <a:picLocks noChangeAspect="1"/>
          </p:cNvPicPr>
          <p:nvPr/>
        </p:nvPicPr>
        <p:blipFill>
          <a:blip r:embed="rId5"/>
          <a:srcRect l="238" t="21418" r="19599" b="21418"/>
          <a:stretch>
            <a:fillRect/>
          </a:stretch>
        </p:blipFill>
        <p:spPr>
          <a:xfrm>
            <a:off x="-476600" y="3809869"/>
            <a:ext cx="49315344" cy="11837296"/>
          </a:xfrm>
          <a:prstGeom prst="rect">
            <a:avLst/>
          </a:prstGeom>
          <a:ln w="25400">
            <a:miter lim="400000"/>
          </a:ln>
        </p:spPr>
      </p:pic>
      <p:sp>
        <p:nvSpPr>
          <p:cNvPr id="188" name="GRACE UNVEILED:…"/>
          <p:cNvSpPr txBox="1"/>
          <p:nvPr/>
        </p:nvSpPr>
        <p:spPr>
          <a:xfrm>
            <a:off x="1768566" y="5502541"/>
            <a:ext cx="45230871" cy="845185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defRPr sz="10000" b="1">
                <a:latin typeface="Verdana"/>
                <a:ea typeface="Verdana"/>
                <a:cs typeface="Verdana"/>
                <a:sym typeface="Verdana"/>
              </a:defRPr>
            </a:pPr>
            <a:r>
              <a:rPr sz="30800"/>
              <a:t>GRACE UNVEILED:</a:t>
            </a:r>
            <a:r>
              <a:rPr sz="35000"/>
              <a:t> </a:t>
            </a:r>
          </a:p>
          <a:p>
            <a:pPr algn="r">
              <a:defRPr sz="13600">
                <a:latin typeface="Verdana"/>
                <a:ea typeface="Verdana"/>
                <a:cs typeface="Verdana"/>
                <a:sym typeface="Verdana"/>
              </a:defRPr>
            </a:pPr>
            <a:r>
              <a:rPr sz="18000"/>
              <a:t>The Ultimate Rescue Story</a:t>
            </a:r>
            <a:r>
              <a:t> </a:t>
            </a:r>
          </a:p>
        </p:txBody>
      </p:sp>
      <p:pic>
        <p:nvPicPr>
          <p:cNvPr id="189" name="Image" descr="Image"/>
          <p:cNvPicPr>
            <a:picLocks noChangeAspect="1"/>
          </p:cNvPicPr>
          <p:nvPr/>
        </p:nvPicPr>
        <p:blipFill>
          <a:blip r:embed="rId6"/>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 name="Leonardo_Phoenix_10_Create_a_cinematic_image_of_a_diverse_grou_0.jpg" descr="Leonardo_Phoenix_10_Create_a_cinematic_image_of_a_diverse_grou_0.jpg"/>
          <p:cNvPicPr>
            <a:picLocks noChangeAspect="1"/>
          </p:cNvPicPr>
          <p:nvPr/>
        </p:nvPicPr>
        <p:blipFill>
          <a:blip r:embed="rId3"/>
          <a:stretch>
            <a:fillRect/>
          </a:stretch>
        </p:blipFill>
        <p:spPr>
          <a:xfrm>
            <a:off x="0" y="0"/>
            <a:ext cx="48768000" cy="27564523"/>
          </a:xfrm>
          <a:prstGeom prst="rect">
            <a:avLst/>
          </a:prstGeom>
          <a:ln w="25400">
            <a:miter lim="400000"/>
          </a:ln>
        </p:spPr>
      </p:pic>
      <p:pic>
        <p:nvPicPr>
          <p:cNvPr id="194"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8"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199"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00" name="Why do human beings need to be “saved”? And from what?"/>
          <p:cNvSpPr txBox="1"/>
          <p:nvPr/>
        </p:nvSpPr>
        <p:spPr>
          <a:xfrm>
            <a:off x="3374854" y="7549583"/>
            <a:ext cx="19370189" cy="833247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defRPr sz="14200" b="1">
                <a:latin typeface="Verdana"/>
                <a:ea typeface="Verdana"/>
                <a:cs typeface="Verdana"/>
                <a:sym typeface="Verdana"/>
              </a:defRPr>
            </a:lvl1pPr>
          </a:lstStyle>
          <a:p>
            <a:r>
              <a:t>Why do human beings need to be “saved”? And from what?</a:t>
            </a:r>
          </a:p>
        </p:txBody>
      </p:sp>
      <p:pic>
        <p:nvPicPr>
          <p:cNvPr id="201"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202" name="Leonardo_Phoenix_10_A_cinematic_keyframe_capturing_a_moment_of_0.jpg" descr="Leonardo_Phoenix_10_A_cinematic_keyframe_capturing_a_moment_of_0.jpg"/>
          <p:cNvPicPr>
            <a:picLocks noChangeAspect="1"/>
          </p:cNvPicPr>
          <p:nvPr/>
        </p:nvPicPr>
        <p:blipFill>
          <a:blip r:embed="rId6"/>
          <a:srcRect l="5938"/>
          <a:stretch>
            <a:fillRect/>
          </a:stretch>
        </p:blipFill>
        <p:spPr>
          <a:xfrm>
            <a:off x="24166739" y="-63501"/>
            <a:ext cx="25922335"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07"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08" name="“For all have sinned and fall short of the glory of God.”…"/>
          <p:cNvSpPr txBox="1"/>
          <p:nvPr/>
        </p:nvSpPr>
        <p:spPr>
          <a:xfrm>
            <a:off x="26913265" y="7241608"/>
            <a:ext cx="17556178" cy="894842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defRPr sz="12400" b="1">
                <a:latin typeface="Verdana"/>
                <a:ea typeface="Verdana"/>
                <a:cs typeface="Verdana"/>
                <a:sym typeface="Verdana"/>
              </a:defRPr>
            </a:pPr>
            <a:r>
              <a:t>“For all have sinned and fall short of the glory of God.”</a:t>
            </a:r>
          </a:p>
          <a:p>
            <a:pPr algn="r">
              <a:defRPr sz="8000">
                <a:latin typeface="Verdana"/>
                <a:ea typeface="Verdana"/>
                <a:cs typeface="Verdana"/>
                <a:sym typeface="Verdana"/>
              </a:defRPr>
            </a:pPr>
            <a:r>
              <a:t>Romans 3:23, NKJV</a:t>
            </a:r>
          </a:p>
        </p:txBody>
      </p:sp>
      <p:pic>
        <p:nvPicPr>
          <p:cNvPr id="209"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pic>
        <p:nvPicPr>
          <p:cNvPr id="210" name="Leonardo_Phoenix_10_In_a_warm_cinematic_keyframe_a_poignant_sc_0.jpg" descr="Leonardo_Phoenix_10_In_a_warm_cinematic_keyframe_a_poignant_sc_0.jpg"/>
          <p:cNvPicPr>
            <a:picLocks noChangeAspect="1"/>
          </p:cNvPicPr>
          <p:nvPr/>
        </p:nvPicPr>
        <p:blipFill>
          <a:blip r:embed="rId6"/>
          <a:stretch>
            <a:fillRect/>
          </a:stretch>
        </p:blipFill>
        <p:spPr>
          <a:xfrm>
            <a:off x="-485671" y="-63501"/>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 name="Leonardo_Phoenix_10_A_sweeping_cinematic_keyframe_depicting_Ad_0.jpg" descr="Leonardo_Phoenix_10_A_sweeping_cinematic_keyframe_depicting_Ad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15"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9" name="Leonardo_Phoenix_10_A_dramatic_cinematic_keyframe_depicting_Ad_0.jpg" descr="Leonardo_Phoenix_10_A_dramatic_cinematic_keyframe_depicting_Ad_0.jpg"/>
          <p:cNvPicPr>
            <a:picLocks noChangeAspect="1"/>
          </p:cNvPicPr>
          <p:nvPr/>
        </p:nvPicPr>
        <p:blipFill>
          <a:blip r:embed="rId3"/>
          <a:stretch>
            <a:fillRect/>
          </a:stretch>
        </p:blipFill>
        <p:spPr>
          <a:xfrm>
            <a:off x="0" y="-63500"/>
            <a:ext cx="48768001" cy="27564522"/>
          </a:xfrm>
          <a:prstGeom prst="rect">
            <a:avLst/>
          </a:prstGeom>
          <a:ln w="25400">
            <a:miter lim="400000"/>
          </a:ln>
        </p:spPr>
      </p:pic>
      <p:pic>
        <p:nvPicPr>
          <p:cNvPr id="220"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25"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26" name="“You were dead in your transgressions and sins.”…"/>
          <p:cNvSpPr txBox="1"/>
          <p:nvPr/>
        </p:nvSpPr>
        <p:spPr>
          <a:xfrm>
            <a:off x="3374854" y="8104573"/>
            <a:ext cx="18040277" cy="722249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spcBef>
                <a:spcPts val="0"/>
              </a:spcBef>
              <a:defRPr sz="12400" b="1">
                <a:latin typeface="Verdana"/>
                <a:ea typeface="Verdana"/>
                <a:cs typeface="Verdana"/>
                <a:sym typeface="Verdana"/>
              </a:defRPr>
            </a:pPr>
            <a:r>
              <a:t>“You were dead in your transgressions and sins.”</a:t>
            </a:r>
          </a:p>
          <a:p>
            <a:pPr>
              <a:defRPr sz="8000">
                <a:latin typeface="Verdana"/>
                <a:ea typeface="Verdana"/>
                <a:cs typeface="Verdana"/>
                <a:sym typeface="Verdana"/>
              </a:defRPr>
            </a:pPr>
            <a:r>
              <a:t>Ephesians 2:1, NIV</a:t>
            </a:r>
          </a:p>
        </p:txBody>
      </p:sp>
      <p:pic>
        <p:nvPicPr>
          <p:cNvPr id="227"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228" name="Leonardo_Phoenix_10_A_hauntingly_beautiful_illustration_of_a_p_0.jpg" descr="Leonardo_Phoenix_10_A_hauntingly_beautiful_illustration_of_a_p_0.jpg"/>
          <p:cNvPicPr>
            <a:picLocks noChangeAspect="1"/>
          </p:cNvPicPr>
          <p:nvPr/>
        </p:nvPicPr>
        <p:blipFill>
          <a:blip r:embed="rId6"/>
          <a:stretch>
            <a:fillRect/>
          </a:stretch>
        </p:blipFill>
        <p:spPr>
          <a:xfrm>
            <a:off x="21934727"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Leonardo_Phoenix_10_In_a_cinematic_keyframe_Adam_and_Eve_with_0.jpg" descr="Leonardo_Phoenix_10_In_a_cinematic_keyframe_Adam_and_Eve_with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33"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Leonardo_Phoenix_10_Create_a_realistic_cinematic_and_inspiring_0.jpg" descr="Leonardo_Phoenix_10_Create_a_realistic_cinematic_and_inspiring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38"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 name="Leonardo_Phoenix_10_Jesus_walking_in_a_road_he_is_a_30yearold_0.jpg" descr="Leonardo_Phoenix_10_Jesus_walking_in_a_road_he_is_a_30yearold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43"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48"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49" name="“For God so loved the world that He gave His only Son, that whoever believes in Him shall not perish but have eternal life.”…"/>
          <p:cNvSpPr txBox="1"/>
          <p:nvPr/>
        </p:nvSpPr>
        <p:spPr>
          <a:xfrm>
            <a:off x="3374854" y="4652713"/>
            <a:ext cx="18299455" cy="1412621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“For God so loved the world that He gave His only Son, that whoever believes in Him shall not perish but have eternal life.”</a:t>
            </a:r>
          </a:p>
          <a:p>
            <a:pPr>
              <a:defRPr sz="8000">
                <a:latin typeface="Verdana"/>
                <a:ea typeface="Verdana"/>
                <a:cs typeface="Verdana"/>
                <a:sym typeface="Verdana"/>
              </a:defRPr>
            </a:pPr>
            <a:r>
              <a:t>John 3:16, NIV</a:t>
            </a:r>
          </a:p>
        </p:txBody>
      </p:sp>
      <p:pic>
        <p:nvPicPr>
          <p:cNvPr id="250"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251" name="Leonardo_Phoenix_10_a_cinematic_photograph_bathed_in_the_soft_0.jpg" descr="Leonardo_Phoenix_10_a_cinematic_photograph_bathed_in_the_soft_0.jpg"/>
          <p:cNvPicPr>
            <a:picLocks noChangeAspect="1"/>
          </p:cNvPicPr>
          <p:nvPr/>
        </p:nvPicPr>
        <p:blipFill>
          <a:blip r:embed="rId6"/>
          <a:stretch>
            <a:fillRect/>
          </a:stretch>
        </p:blipFill>
        <p:spPr>
          <a:xfrm>
            <a:off x="21802966"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5" name="Leonardo_Phoenix_10_cinematic_keyframe15_cinematic_keyframe15_0(26).jpg" descr="Leonardo_Phoenix_10_cinematic_keyframe15_cinematic_keyframe15_0(26).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56"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 name="Leonardo_Phoenix_10_A_breathtaking_vibrant_and_hyperrealistic_0.jpg" descr="Leonardo_Phoenix_10_A_breathtaking_vibrant_and_hyperrealistic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61"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Leonardo_Phoenix_10_cinematic_keyframe15_A_dynamic_gathering_0.jpg" descr="Leonardo_Phoenix_10_cinematic_keyframe15_A_dynamic_gathering_0.jpg"/>
          <p:cNvPicPr>
            <a:picLocks noChangeAspect="1"/>
          </p:cNvPicPr>
          <p:nvPr/>
        </p:nvPicPr>
        <p:blipFill>
          <a:blip r:embed="rId3"/>
          <a:stretch>
            <a:fillRect/>
          </a:stretch>
        </p:blipFill>
        <p:spPr>
          <a:xfrm>
            <a:off x="0" y="0"/>
            <a:ext cx="48768000" cy="27564523"/>
          </a:xfrm>
          <a:prstGeom prst="rect">
            <a:avLst/>
          </a:prstGeom>
          <a:ln w="25400">
            <a:miter lim="400000"/>
          </a:ln>
        </p:spPr>
      </p:pic>
      <p:pic>
        <p:nvPicPr>
          <p:cNvPr id="266"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71"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72" name="“Abraham believed the Lord, and it was credited to him as righteousness.”…"/>
          <p:cNvSpPr txBox="1"/>
          <p:nvPr/>
        </p:nvSpPr>
        <p:spPr>
          <a:xfrm>
            <a:off x="3374854" y="7241608"/>
            <a:ext cx="18299455" cy="894842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“Abraham believed the Lord, and it was credited to him as righteousness.”</a:t>
            </a:r>
          </a:p>
          <a:p>
            <a:pPr>
              <a:defRPr sz="8000">
                <a:latin typeface="Verdana"/>
                <a:ea typeface="Verdana"/>
                <a:cs typeface="Verdana"/>
                <a:sym typeface="Verdana"/>
              </a:defRPr>
            </a:pPr>
            <a:r>
              <a:t>Genesis 15:6, NIV</a:t>
            </a:r>
          </a:p>
        </p:txBody>
      </p:sp>
      <p:pic>
        <p:nvPicPr>
          <p:cNvPr id="273"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274" name="Leonardo_Phoenix_10_a_highly_detailed_cinematic_photograph_of_0.jpg" descr="Leonardo_Phoenix_10_a_highly_detailed_cinematic_photograph_of_0.jpg"/>
          <p:cNvPicPr>
            <a:picLocks noChangeAspect="1"/>
          </p:cNvPicPr>
          <p:nvPr/>
        </p:nvPicPr>
        <p:blipFill>
          <a:blip r:embed="rId6"/>
          <a:stretch>
            <a:fillRect/>
          </a:stretch>
        </p:blipFill>
        <p:spPr>
          <a:xfrm>
            <a:off x="21772663" y="-63500"/>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 name="Leonardo_Phoenix_10_Create_a_highly_realistic_cinematic_aerial_0.jpg" descr="Leonardo_Phoenix_10_Create_a_highly_realistic_cinematic_aerial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279"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84"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285" name="“For the life of the flesh is in the blood, and I have given it to you upon the altar to make atonement for your souls; for it is the blood that makes atonement for the soul.”…"/>
          <p:cNvSpPr txBox="1"/>
          <p:nvPr/>
        </p:nvSpPr>
        <p:spPr>
          <a:xfrm>
            <a:off x="2922678" y="3789748"/>
            <a:ext cx="22361438" cy="1585214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“For the life of the flesh is in the blood, and I have given it to you upon the altar to make atonement for your souls; for it is the blood that makes atonement for the soul.”</a:t>
            </a:r>
          </a:p>
          <a:p>
            <a:pPr>
              <a:defRPr sz="8000">
                <a:latin typeface="Verdana"/>
                <a:ea typeface="Verdana"/>
                <a:cs typeface="Verdana"/>
                <a:sym typeface="Verdana"/>
              </a:defRPr>
            </a:pPr>
            <a:r>
              <a:t>Leviticus 17:11, NKJV</a:t>
            </a:r>
          </a:p>
        </p:txBody>
      </p:sp>
      <p:pic>
        <p:nvPicPr>
          <p:cNvPr id="286"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287" name="Leonardo_Phoenix_10_Create_a_highly_realistic_cinematic_scene_0.jpg" descr="Leonardo_Phoenix_10_Create_a_highly_realistic_cinematic_scene_0.jpg"/>
          <p:cNvPicPr>
            <a:picLocks noChangeAspect="1"/>
          </p:cNvPicPr>
          <p:nvPr/>
        </p:nvPicPr>
        <p:blipFill>
          <a:blip r:embed="rId6"/>
          <a:srcRect l="40556"/>
          <a:stretch>
            <a:fillRect/>
          </a:stretch>
        </p:blipFill>
        <p:spPr>
          <a:xfrm>
            <a:off x="25047587" y="-195454"/>
            <a:ext cx="29261338" cy="27822908"/>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292"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293" name="“Without the shedding of blood, there is no forgiveness.”…"/>
          <p:cNvSpPr txBox="1"/>
          <p:nvPr/>
        </p:nvSpPr>
        <p:spPr>
          <a:xfrm>
            <a:off x="25566205" y="7241608"/>
            <a:ext cx="18790502" cy="894842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defRPr sz="12400" b="1">
                <a:latin typeface="Verdana"/>
                <a:ea typeface="Verdana"/>
                <a:cs typeface="Verdana"/>
                <a:sym typeface="Verdana"/>
              </a:defRPr>
            </a:pPr>
            <a:r>
              <a:t>“Without the shedding of blood, there is no forgiveness.”</a:t>
            </a:r>
          </a:p>
          <a:p>
            <a:pPr algn="r">
              <a:defRPr sz="8000">
                <a:latin typeface="Verdana"/>
                <a:ea typeface="Verdana"/>
                <a:cs typeface="Verdana"/>
                <a:sym typeface="Verdana"/>
              </a:defRPr>
            </a:pPr>
            <a:r>
              <a:t>Hebrews 9:22, NIV</a:t>
            </a:r>
          </a:p>
        </p:txBody>
      </p:sp>
      <p:pic>
        <p:nvPicPr>
          <p:cNvPr id="294"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pic>
        <p:nvPicPr>
          <p:cNvPr id="295" name="Leonardo_Phoenix_10_Create_a_highly_realistic_cinematic_scene_0.jpg" descr="Leonardo_Phoenix_10_Create_a_highly_realistic_cinematic_scene_0.jpg"/>
          <p:cNvPicPr>
            <a:picLocks noChangeAspect="1"/>
          </p:cNvPicPr>
          <p:nvPr/>
        </p:nvPicPr>
        <p:blipFill>
          <a:blip r:embed="rId6"/>
          <a:stretch>
            <a:fillRect/>
          </a:stretch>
        </p:blipFill>
        <p:spPr>
          <a:xfrm>
            <a:off x="-230605" y="-63500"/>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00"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01" name="“For it is not possible that the blood of bulls and goats could take away sins.”…"/>
          <p:cNvSpPr txBox="1"/>
          <p:nvPr/>
        </p:nvSpPr>
        <p:spPr>
          <a:xfrm>
            <a:off x="2922678" y="7241608"/>
            <a:ext cx="22361438" cy="894842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“For it is not possible that the blood of bulls and goats could take away sins.”</a:t>
            </a:r>
          </a:p>
          <a:p>
            <a:pPr>
              <a:defRPr sz="8000">
                <a:latin typeface="Verdana"/>
                <a:ea typeface="Verdana"/>
                <a:cs typeface="Verdana"/>
                <a:sym typeface="Verdana"/>
              </a:defRPr>
            </a:pPr>
            <a:r>
              <a:t>Hebrews 10:4, NKJV</a:t>
            </a:r>
          </a:p>
        </p:txBody>
      </p:sp>
      <p:pic>
        <p:nvPicPr>
          <p:cNvPr id="302"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303" name="Leonardo_Phoenix_10_Create_a_highly_realistic_cinematic_scene_0(1).jpg" descr="Leonardo_Phoenix_10_Create_a_highly_realistic_cinematic_scene_0(1).jpg"/>
          <p:cNvPicPr>
            <a:picLocks noChangeAspect="1"/>
          </p:cNvPicPr>
          <p:nvPr/>
        </p:nvPicPr>
        <p:blipFill>
          <a:blip r:embed="rId6"/>
          <a:stretch>
            <a:fillRect/>
          </a:stretch>
        </p:blipFill>
        <p:spPr>
          <a:xfrm>
            <a:off x="23164107" y="-63501"/>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 name="Leonardo_Phoenix_10_Create_a_highly_realistic_cinematic_scene_0 copy 3.jpg" descr="Leonardo_Phoenix_10_Create_a_highly_realistic_cinematic_scene_0 copy 3.jpg"/>
          <p:cNvPicPr>
            <a:picLocks noChangeAspect="1"/>
          </p:cNvPicPr>
          <p:nvPr/>
        </p:nvPicPr>
        <p:blipFill>
          <a:blip r:embed="rId3"/>
          <a:stretch>
            <a:fillRect/>
          </a:stretch>
        </p:blipFill>
        <p:spPr>
          <a:xfrm>
            <a:off x="0" y="-63500"/>
            <a:ext cx="48768001" cy="27564522"/>
          </a:xfrm>
          <a:prstGeom prst="rect">
            <a:avLst/>
          </a:prstGeom>
          <a:ln w="25400">
            <a:miter lim="400000"/>
          </a:ln>
        </p:spPr>
      </p:pic>
      <p:pic>
        <p:nvPicPr>
          <p:cNvPr id="308"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 name="Leonardo_Phoenix_10_Create_a_poignant_cinematic_portrait_of_Je_0.jpg" descr="Leonardo_Phoenix_10_Create_a_poignant_cinematic_portrait_of_Je_0.jpg"/>
          <p:cNvPicPr>
            <a:picLocks noChangeAspect="1"/>
          </p:cNvPicPr>
          <p:nvPr/>
        </p:nvPicPr>
        <p:blipFill>
          <a:blip r:embed="rId3"/>
          <a:stretch>
            <a:fillRect/>
          </a:stretch>
        </p:blipFill>
        <p:spPr>
          <a:xfrm>
            <a:off x="0" y="-63500"/>
            <a:ext cx="48768001" cy="27564522"/>
          </a:xfrm>
          <a:prstGeom prst="rect">
            <a:avLst/>
          </a:prstGeom>
          <a:ln w="25400">
            <a:miter lim="400000"/>
          </a:ln>
        </p:spPr>
      </p:pic>
      <p:pic>
        <p:nvPicPr>
          <p:cNvPr id="313"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 name="Leonardo_Phoenix_10_a_richly_textured_cinematic_photograph_of_0.jpg" descr="Leonardo_Phoenix_10_a_richly_textured_cinematic_photograph_of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18"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23"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24" name="“For by grace you have been saved through faith; and this is not of yourselves, it is the gift of God; 9 not a result of works, so that no one may boast.”…"/>
          <p:cNvSpPr txBox="1"/>
          <p:nvPr/>
        </p:nvSpPr>
        <p:spPr>
          <a:xfrm>
            <a:off x="2922678" y="4652713"/>
            <a:ext cx="22361438" cy="1412621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“For by grace you have been saved through faith; and this </a:t>
            </a:r>
            <a:r>
              <a:rPr i="1"/>
              <a:t>is</a:t>
            </a:r>
            <a:r>
              <a:t> not of yourselves, </a:t>
            </a:r>
            <a:r>
              <a:rPr i="1"/>
              <a:t>it is</a:t>
            </a:r>
            <a:r>
              <a:t> the gift of God; </a:t>
            </a:r>
            <a:r>
              <a:rPr sz="1000" baseline="31999"/>
              <a:t>9 </a:t>
            </a:r>
            <a:r>
              <a:t>not a result of works, so that no one may boast.”</a:t>
            </a:r>
          </a:p>
          <a:p>
            <a:pPr>
              <a:defRPr sz="8000">
                <a:latin typeface="Verdana"/>
                <a:ea typeface="Verdana"/>
                <a:cs typeface="Verdana"/>
                <a:sym typeface="Verdana"/>
              </a:defRPr>
            </a:pPr>
            <a:r>
              <a:t>Ephesians 2:8-9, NASB</a:t>
            </a:r>
          </a:p>
        </p:txBody>
      </p:sp>
      <p:pic>
        <p:nvPicPr>
          <p:cNvPr id="325"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326" name="Leonardo_Phoenix_10_In_a_cozy_modern_living_room_Jesus_sits_on_0.jpg" descr="Leonardo_Phoenix_10_In_a_cozy_modern_living_room_Jesus_sits_on_0.jpg"/>
          <p:cNvPicPr>
            <a:picLocks noChangeAspect="1"/>
          </p:cNvPicPr>
          <p:nvPr/>
        </p:nvPicPr>
        <p:blipFill>
          <a:blip r:embed="rId6"/>
          <a:stretch>
            <a:fillRect/>
          </a:stretch>
        </p:blipFill>
        <p:spPr>
          <a:xfrm>
            <a:off x="24524756" y="-63501"/>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0" name="Leonardo_Phoenix_10_In_a_warm_sunkissed_living_room_Jesus_a_Mi_0.jpg" descr="Leonardo_Phoenix_10_In_a_warm_sunkissed_living_room_Jesus_a_Mi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31"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5"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36"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pic>
        <p:nvPicPr>
          <p:cNvPr id="337"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sp>
        <p:nvSpPr>
          <p:cNvPr id="338" name="What about good works? Are they a requirement for salvation?"/>
          <p:cNvSpPr txBox="1"/>
          <p:nvPr/>
        </p:nvSpPr>
        <p:spPr>
          <a:xfrm>
            <a:off x="25621079" y="5217228"/>
            <a:ext cx="19370189" cy="1299718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defRPr sz="18000" b="1">
                <a:latin typeface="Verdana"/>
                <a:ea typeface="Verdana"/>
                <a:cs typeface="Verdana"/>
                <a:sym typeface="Verdana"/>
              </a:defRPr>
            </a:lvl1pPr>
          </a:lstStyle>
          <a:p>
            <a:r>
              <a:t>What about good works? Are they a requirement for salvation?</a:t>
            </a:r>
          </a:p>
        </p:txBody>
      </p:sp>
      <p:pic>
        <p:nvPicPr>
          <p:cNvPr id="339" name="Leonardo_Phoenix_10_a_lowkey_lit_cinematic_photograph_of_a_per_0.jpg" descr="Leonardo_Phoenix_10_a_lowkey_lit_cinematic_photograph_of_a_per_0.jpg"/>
          <p:cNvPicPr>
            <a:picLocks noChangeAspect="1"/>
          </p:cNvPicPr>
          <p:nvPr/>
        </p:nvPicPr>
        <p:blipFill>
          <a:blip r:embed="rId6"/>
          <a:stretch>
            <a:fillRect/>
          </a:stretch>
        </p:blipFill>
        <p:spPr>
          <a:xfrm>
            <a:off x="-1564852"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44"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45" name="“I will give you a new heart and put a new spirit in you.”…"/>
          <p:cNvSpPr txBox="1"/>
          <p:nvPr/>
        </p:nvSpPr>
        <p:spPr>
          <a:xfrm>
            <a:off x="2922678" y="8104573"/>
            <a:ext cx="22361438" cy="722249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“I will give you a new heart and put a new spirit in you.”</a:t>
            </a:r>
          </a:p>
          <a:p>
            <a:pPr>
              <a:defRPr sz="8000">
                <a:latin typeface="Verdana"/>
                <a:ea typeface="Verdana"/>
                <a:cs typeface="Verdana"/>
                <a:sym typeface="Verdana"/>
              </a:defRPr>
            </a:pPr>
            <a:r>
              <a:t>Ezekiel 36:26, NIV</a:t>
            </a:r>
          </a:p>
        </p:txBody>
      </p:sp>
      <p:pic>
        <p:nvPicPr>
          <p:cNvPr id="346"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347" name="Leonardo_Phoenix_10_A_luminous_ethereal_heart_encased_in_a_shi_0.jpg" descr="Leonardo_Phoenix_10_A_luminous_ethereal_heart_encased_in_a_shi_0.jpg"/>
          <p:cNvPicPr>
            <a:picLocks noChangeAspect="1"/>
          </p:cNvPicPr>
          <p:nvPr/>
        </p:nvPicPr>
        <p:blipFill>
          <a:blip r:embed="rId6"/>
          <a:srcRect l="26345"/>
          <a:stretch>
            <a:fillRect/>
          </a:stretch>
        </p:blipFill>
        <p:spPr>
          <a:xfrm>
            <a:off x="23988546" y="-66278"/>
            <a:ext cx="35919666" cy="27564522"/>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 name="Leonardo_Phoenix_10_cinematic_keyframe15_cinematic_keyframe15_0(26) copy.jpg" descr="Leonardo_Phoenix_10_cinematic_keyframe15_cinematic_keyframe15_0(26) copy.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52"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 name="Leonardo_Phoenix_10_Create_a_cinematic_realistic_image_of_a_yo_0.jpg" descr="Leonardo_Phoenix_10_Create_a_cinematic_realistic_image_of_a_yo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57"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 name="Leonardo_Phoenix_10_Create_a_vibrant_and_inspiring_image_showc_0(3).jpg" descr="Leonardo_Phoenix_10_Create_a_vibrant_and_inspiring_image_showc_0(3).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62"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67"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68" name="“Thus also faith by itself, if it does not have works, is dead.”…"/>
          <p:cNvSpPr txBox="1"/>
          <p:nvPr/>
        </p:nvSpPr>
        <p:spPr>
          <a:xfrm>
            <a:off x="2922678" y="8104573"/>
            <a:ext cx="20673451" cy="722249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“Thus also faith by itself, if it does not have works, is dead.”</a:t>
            </a:r>
          </a:p>
          <a:p>
            <a:pPr>
              <a:defRPr sz="8000">
                <a:latin typeface="Verdana"/>
                <a:ea typeface="Verdana"/>
                <a:cs typeface="Verdana"/>
                <a:sym typeface="Verdana"/>
              </a:defRPr>
            </a:pPr>
            <a:r>
              <a:t>James 2:17, NKJV</a:t>
            </a:r>
          </a:p>
        </p:txBody>
      </p:sp>
      <p:pic>
        <p:nvPicPr>
          <p:cNvPr id="369"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370" name="Leonardo_Phoenix_10_Create_a_vibrant_and_inspiring_image_showc_0(3).jpg" descr="Leonardo_Phoenix_10_Create_a_vibrant_and_inspiring_image_showc_0(3).jpg"/>
          <p:cNvPicPr>
            <a:picLocks noChangeAspect="1"/>
          </p:cNvPicPr>
          <p:nvPr/>
        </p:nvPicPr>
        <p:blipFill>
          <a:blip r:embed="rId6"/>
          <a:stretch>
            <a:fillRect/>
          </a:stretch>
        </p:blipFill>
        <p:spPr>
          <a:xfrm>
            <a:off x="22348444"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4" name="Leonardo_Phoenix_10_a_highly_detailed_dramatic_and_atmospheric_0.jpg" descr="Leonardo_Phoenix_10_a_highly_detailed_dramatic_and_atmospheric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75"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80"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pic>
        <p:nvPicPr>
          <p:cNvPr id="381" name="Leonardo_Kino_XL_A_crosssection_view_of_a_vibrant_apple_tree_w_1.png" descr="Leonardo_Kino_XL_A_crosssection_view_of_a_vibrant_apple_tree_w_1.png"/>
          <p:cNvPicPr>
            <a:picLocks noChangeAspect="1"/>
          </p:cNvPicPr>
          <p:nvPr/>
        </p:nvPicPr>
        <p:blipFill>
          <a:blip r:embed="rId5"/>
          <a:stretch>
            <a:fillRect/>
          </a:stretch>
        </p:blipFill>
        <p:spPr>
          <a:xfrm>
            <a:off x="2830737" y="-353943"/>
            <a:ext cx="43106526" cy="24247422"/>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 name="Leonardo_Phoenix_10_Create_a_highly_realistic_cinematic_and_in_0.jpg" descr="Leonardo_Phoenix_10_Create_a_highly_realistic_cinematic_and_in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386"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0"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91"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392" name="“Therefore, having been justified by faith, we have peace with God through our Lord Jesus Christ.”…"/>
          <p:cNvSpPr txBox="1"/>
          <p:nvPr/>
        </p:nvSpPr>
        <p:spPr>
          <a:xfrm>
            <a:off x="2922678" y="6378643"/>
            <a:ext cx="20673451" cy="1067435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“Therefore, having been justified by faith, we have peace with God through our Lord Jesus Christ.”</a:t>
            </a:r>
          </a:p>
          <a:p>
            <a:pPr>
              <a:defRPr sz="8000">
                <a:latin typeface="Verdana"/>
                <a:ea typeface="Verdana"/>
                <a:cs typeface="Verdana"/>
                <a:sym typeface="Verdana"/>
              </a:defRPr>
            </a:pPr>
            <a:r>
              <a:t>Romans 5:1, NKJV</a:t>
            </a:r>
          </a:p>
        </p:txBody>
      </p:sp>
      <p:pic>
        <p:nvPicPr>
          <p:cNvPr id="393"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394" name="Leonardo_Phoenix_10_Capture_a_highly_realistic_cinematic_and_i_0.jpg" descr="Leonardo_Phoenix_10_Capture_a_highly_realistic_cinematic_and_i_0.jpg"/>
          <p:cNvPicPr>
            <a:picLocks noChangeAspect="1"/>
          </p:cNvPicPr>
          <p:nvPr/>
        </p:nvPicPr>
        <p:blipFill>
          <a:blip r:embed="rId6"/>
          <a:stretch>
            <a:fillRect/>
          </a:stretch>
        </p:blipFill>
        <p:spPr>
          <a:xfrm>
            <a:off x="22744461"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8"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399"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sp>
        <p:nvSpPr>
          <p:cNvPr id="400" name="“Spirit is love, joy, peace, longsuffering, kindness, goodness, faithfulness, gentleness, self-control.”…"/>
          <p:cNvSpPr txBox="1"/>
          <p:nvPr/>
        </p:nvSpPr>
        <p:spPr>
          <a:xfrm>
            <a:off x="22937538" y="6378643"/>
            <a:ext cx="21946707" cy="1067435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defRPr sz="12400" b="1">
                <a:latin typeface="Verdana"/>
                <a:ea typeface="Verdana"/>
                <a:cs typeface="Verdana"/>
                <a:sym typeface="Verdana"/>
              </a:defRPr>
            </a:pPr>
            <a:r>
              <a:t>“Spirit is love, joy, peace, longsuffering, kindness, goodness, faithfulness, gentleness, self-control.”</a:t>
            </a:r>
          </a:p>
          <a:p>
            <a:pPr algn="r">
              <a:defRPr sz="8000">
                <a:latin typeface="Verdana"/>
                <a:ea typeface="Verdana"/>
                <a:cs typeface="Verdana"/>
                <a:sym typeface="Verdana"/>
              </a:defRPr>
            </a:pPr>
            <a:r>
              <a:t>Hebrews 9:22, NKJV</a:t>
            </a:r>
          </a:p>
        </p:txBody>
      </p:sp>
      <p:pic>
        <p:nvPicPr>
          <p:cNvPr id="401"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pic>
        <p:nvPicPr>
          <p:cNvPr id="402" name="Leonardo_Phoenix_10_A_radiant_white_dove_representing_the_Holy_0.jpg" descr="Leonardo_Phoenix_10_A_radiant_white_dove_representing_the_Holy_0.jpg"/>
          <p:cNvPicPr>
            <a:picLocks noChangeAspect="1"/>
          </p:cNvPicPr>
          <p:nvPr/>
        </p:nvPicPr>
        <p:blipFill>
          <a:blip r:embed="rId6"/>
          <a:srcRect r="11950"/>
          <a:stretch>
            <a:fillRect/>
          </a:stretch>
        </p:blipFill>
        <p:spPr>
          <a:xfrm>
            <a:off x="-1866187" y="-50484"/>
            <a:ext cx="24153726" cy="27432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07"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408" name="“…have crucified the flesh with its passions and desires. If we live in the Spirit, let us also walk in the Spirit.”…"/>
          <p:cNvSpPr txBox="1"/>
          <p:nvPr/>
        </p:nvSpPr>
        <p:spPr>
          <a:xfrm>
            <a:off x="3299491" y="5515678"/>
            <a:ext cx="20487768" cy="1240028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“…have crucified the flesh with its passions and desires. If we live in the Spirit, let us also walk in the Spirit.”</a:t>
            </a:r>
          </a:p>
          <a:p>
            <a:pPr>
              <a:defRPr sz="8000">
                <a:latin typeface="Verdana"/>
                <a:ea typeface="Verdana"/>
                <a:cs typeface="Verdana"/>
                <a:sym typeface="Verdana"/>
              </a:defRPr>
            </a:pPr>
            <a:r>
              <a:t>Galatians 5:24-25, NKJV</a:t>
            </a:r>
          </a:p>
        </p:txBody>
      </p:sp>
      <p:pic>
        <p:nvPicPr>
          <p:cNvPr id="409"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410" name="Leonardo_Phoenix_10_cinematic_keyframe15_cinematic_keyframe15_0(26).jpg" descr="Leonardo_Phoenix_10_cinematic_keyframe15_cinematic_keyframe15_0(26).jpg"/>
          <p:cNvPicPr>
            <a:picLocks noChangeAspect="1"/>
          </p:cNvPicPr>
          <p:nvPr/>
        </p:nvPicPr>
        <p:blipFill>
          <a:blip r:embed="rId6"/>
          <a:stretch>
            <a:fillRect/>
          </a:stretch>
        </p:blipFill>
        <p:spPr>
          <a:xfrm>
            <a:off x="24122387" y="-63500"/>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4" name="Leonardo_Phoenix_10_Create_a_highly_realistic_cinematic_and_in_0 copy 2.jpg" descr="Leonardo_Phoenix_10_Create_a_highly_realistic_cinematic_and_in_0 copy 2.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415"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20"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pic>
        <p:nvPicPr>
          <p:cNvPr id="421"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sp>
        <p:nvSpPr>
          <p:cNvPr id="422" name="If salvation is a free gift from God, can I lose my salvation?"/>
          <p:cNvSpPr txBox="1"/>
          <p:nvPr/>
        </p:nvSpPr>
        <p:spPr>
          <a:xfrm>
            <a:off x="25621079" y="5217228"/>
            <a:ext cx="19370189" cy="12997180"/>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defRPr sz="18000" b="1">
                <a:latin typeface="Verdana"/>
                <a:ea typeface="Verdana"/>
                <a:cs typeface="Verdana"/>
                <a:sym typeface="Verdana"/>
              </a:defRPr>
            </a:lvl1pPr>
          </a:lstStyle>
          <a:p>
            <a:r>
              <a:t>If salvation is a free gift from God, can I lose my salvation?</a:t>
            </a:r>
          </a:p>
        </p:txBody>
      </p:sp>
      <p:pic>
        <p:nvPicPr>
          <p:cNvPr id="423" name="Leonardo_Phoenix_10_Create_a_highly_realistic_cinematic_and_in_0 copy 3.jpg" descr="Leonardo_Phoenix_10_Create_a_highly_realistic_cinematic_and_in_0 copy 3.jpg"/>
          <p:cNvPicPr>
            <a:picLocks noChangeAspect="1"/>
          </p:cNvPicPr>
          <p:nvPr/>
        </p:nvPicPr>
        <p:blipFill>
          <a:blip r:embed="rId6"/>
          <a:stretch>
            <a:fillRect/>
          </a:stretch>
        </p:blipFill>
        <p:spPr>
          <a:xfrm>
            <a:off x="-1669818"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7"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28"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pic>
        <p:nvPicPr>
          <p:cNvPr id="429"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sp>
        <p:nvSpPr>
          <p:cNvPr id="430" name="What happens to those who have never heard of Jesus? Are they going to be saved?"/>
          <p:cNvSpPr txBox="1"/>
          <p:nvPr/>
        </p:nvSpPr>
        <p:spPr>
          <a:xfrm>
            <a:off x="3615189" y="3965642"/>
            <a:ext cx="21575825" cy="1550035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defRPr sz="18000" b="1">
                <a:latin typeface="Verdana"/>
                <a:ea typeface="Verdana"/>
                <a:cs typeface="Verdana"/>
                <a:sym typeface="Verdana"/>
              </a:defRPr>
            </a:lvl1pPr>
          </a:lstStyle>
          <a:p>
            <a:r>
              <a:t>What happens to those who have never heard of Jesus? Are they going to be saved?</a:t>
            </a:r>
          </a:p>
        </p:txBody>
      </p:sp>
      <p:pic>
        <p:nvPicPr>
          <p:cNvPr id="431" name="Leonardo_Phoenix_10_A_dramatic_cinematic_keyframe_depicting_a_0(1).jpg" descr="Leonardo_Phoenix_10_A_dramatic_cinematic_keyframe_depicting_a_0(1).jpg"/>
          <p:cNvPicPr>
            <a:picLocks noChangeAspect="1"/>
          </p:cNvPicPr>
          <p:nvPr/>
        </p:nvPicPr>
        <p:blipFill>
          <a:blip r:embed="rId6"/>
          <a:stretch>
            <a:fillRect/>
          </a:stretch>
        </p:blipFill>
        <p:spPr>
          <a:xfrm>
            <a:off x="24997409" y="-1970702"/>
            <a:ext cx="23779382" cy="3566907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5"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36" name="Image" descr="Image"/>
          <p:cNvPicPr>
            <a:picLocks noChangeAspect="1"/>
          </p:cNvPicPr>
          <p:nvPr/>
        </p:nvPicPr>
        <p:blipFill>
          <a:blip r:embed="rId4"/>
          <a:srcRect l="23145" t="5452" r="23145" b="23145"/>
          <a:stretch>
            <a:fillRect/>
          </a:stretch>
        </p:blipFill>
        <p:spPr>
          <a:xfrm>
            <a:off x="10050004" y="3847374"/>
            <a:ext cx="35166949" cy="15736791"/>
          </a:xfrm>
          <a:prstGeom prst="rect">
            <a:avLst/>
          </a:prstGeom>
          <a:ln w="25400">
            <a:miter lim="400000"/>
          </a:ln>
        </p:spPr>
      </p:pic>
      <p:pic>
        <p:nvPicPr>
          <p:cNvPr id="437" name="Image" descr="Image"/>
          <p:cNvPicPr>
            <a:picLocks noChangeAspect="1"/>
          </p:cNvPicPr>
          <p:nvPr/>
        </p:nvPicPr>
        <p:blipFill>
          <a:blip r:embed="rId5"/>
          <a:stretch>
            <a:fillRect/>
          </a:stretch>
        </p:blipFill>
        <p:spPr>
          <a:xfrm>
            <a:off x="35188918" y="19594372"/>
            <a:ext cx="10027609" cy="3918204"/>
          </a:xfrm>
          <a:prstGeom prst="rect">
            <a:avLst/>
          </a:prstGeom>
          <a:ln w="25400">
            <a:miter lim="400000"/>
          </a:ln>
        </p:spPr>
      </p:pic>
      <p:sp>
        <p:nvSpPr>
          <p:cNvPr id="438" name="Is baptism necessary for salvation?"/>
          <p:cNvSpPr txBox="1"/>
          <p:nvPr/>
        </p:nvSpPr>
        <p:spPr>
          <a:xfrm>
            <a:off x="25621079" y="7720398"/>
            <a:ext cx="18111485" cy="799084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lgn="r">
              <a:defRPr sz="18000" b="1">
                <a:latin typeface="Verdana"/>
                <a:ea typeface="Verdana"/>
                <a:cs typeface="Verdana"/>
                <a:sym typeface="Verdana"/>
              </a:defRPr>
            </a:lvl1pPr>
          </a:lstStyle>
          <a:p>
            <a:r>
              <a:t>Is baptism necessary for salvation?</a:t>
            </a:r>
          </a:p>
        </p:txBody>
      </p:sp>
      <p:pic>
        <p:nvPicPr>
          <p:cNvPr id="439" name="Leonardo_Phoenix_10_A_serene_and_cinematic_keyframe_depicting_0.jpg" descr="Leonardo_Phoenix_10_A_serene_and_cinematic_keyframe_depicting_0.jpg"/>
          <p:cNvPicPr>
            <a:picLocks noChangeAspect="1"/>
          </p:cNvPicPr>
          <p:nvPr/>
        </p:nvPicPr>
        <p:blipFill>
          <a:blip r:embed="rId6"/>
          <a:stretch>
            <a:fillRect/>
          </a:stretch>
        </p:blipFill>
        <p:spPr>
          <a:xfrm>
            <a:off x="-1893438" y="-113984"/>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3"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44"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pic>
        <p:nvPicPr>
          <p:cNvPr id="445"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sp>
        <p:nvSpPr>
          <p:cNvPr id="446" name="Is salvation available to everyone?"/>
          <p:cNvSpPr txBox="1"/>
          <p:nvPr/>
        </p:nvSpPr>
        <p:spPr>
          <a:xfrm>
            <a:off x="3615189" y="7720397"/>
            <a:ext cx="21575825" cy="799084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lvl1pPr>
              <a:defRPr sz="18000" b="1">
                <a:latin typeface="Verdana"/>
                <a:ea typeface="Verdana"/>
                <a:cs typeface="Verdana"/>
                <a:sym typeface="Verdana"/>
              </a:defRPr>
            </a:lvl1pPr>
          </a:lstStyle>
          <a:p>
            <a:r>
              <a:t>Is salvation available to everyone?</a:t>
            </a:r>
          </a:p>
        </p:txBody>
      </p:sp>
      <p:pic>
        <p:nvPicPr>
          <p:cNvPr id="447" name="Leonardo_Phoenix_10_Create_a_visually_striking_collagestyle_im_0.jpg" descr="Leonardo_Phoenix_10_Create_a_visually_striking_collagestyle_im_0.jpg"/>
          <p:cNvPicPr>
            <a:picLocks noChangeAspect="1"/>
          </p:cNvPicPr>
          <p:nvPr/>
        </p:nvPicPr>
        <p:blipFill>
          <a:blip r:embed="rId6"/>
          <a:stretch>
            <a:fillRect/>
          </a:stretch>
        </p:blipFill>
        <p:spPr>
          <a:xfrm>
            <a:off x="21338845" y="-50484"/>
            <a:ext cx="27432001" cy="27432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1" name="Leonardo_Phoenix_10_Create_a_highly_realistic_cinematic_illust_0.jpg" descr="Leonardo_Phoenix_10_Create_a_highly_realistic_cinematic_illust_0.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452"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6" name="Leonardo_Phoenix_10_Depict_Charles_now_in_his_early_30s_outsid_0 copy.jpg" descr="Leonardo_Phoenix_10_Depict_Charles_now_in_his_early_30s_outsid_0 copy.jpg"/>
          <p:cNvPicPr>
            <a:picLocks noChangeAspect="1"/>
          </p:cNvPicPr>
          <p:nvPr/>
        </p:nvPicPr>
        <p:blipFill>
          <a:blip r:embed="rId3"/>
          <a:stretch>
            <a:fillRect/>
          </a:stretch>
        </p:blipFill>
        <p:spPr>
          <a:xfrm>
            <a:off x="0" y="-63500"/>
            <a:ext cx="48768000" cy="27564522"/>
          </a:xfrm>
          <a:prstGeom prst="rect">
            <a:avLst/>
          </a:prstGeom>
          <a:ln w="25400">
            <a:miter lim="400000"/>
          </a:ln>
        </p:spPr>
      </p:pic>
      <p:pic>
        <p:nvPicPr>
          <p:cNvPr id="457" name="Image" descr="Image"/>
          <p:cNvPicPr>
            <a:picLocks noChangeAspect="1"/>
          </p:cNvPicPr>
          <p:nvPr/>
        </p:nvPicPr>
        <p:blipFill>
          <a:blip r:embed="rId4"/>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1" name="Leonardo_Phoenix_10_Illustrate_Charles_now_30_years_radiates_p_0.jpg" descr="Leonardo_Phoenix_10_Illustrate_Charles_now_30_years_radiates_p_0.jpg"/>
          <p:cNvPicPr>
            <a:picLocks noChangeAspect="1"/>
          </p:cNvPicPr>
          <p:nvPr/>
        </p:nvPicPr>
        <p:blipFill>
          <a:blip r:embed="rId3"/>
          <a:stretch>
            <a:fillRect/>
          </a:stretch>
        </p:blipFill>
        <p:spPr>
          <a:xfrm>
            <a:off x="0" y="-63500"/>
            <a:ext cx="48768000" cy="27564523"/>
          </a:xfrm>
          <a:prstGeom prst="rect">
            <a:avLst/>
          </a:prstGeom>
          <a:ln w="25400">
            <a:miter lim="400000"/>
          </a:ln>
        </p:spPr>
      </p:pic>
      <p:pic>
        <p:nvPicPr>
          <p:cNvPr id="462"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6"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67" name="Image" descr="Image"/>
          <p:cNvPicPr>
            <a:picLocks noChangeAspect="1"/>
          </p:cNvPicPr>
          <p:nvPr/>
        </p:nvPicPr>
        <p:blipFill>
          <a:blip r:embed="rId4"/>
          <a:srcRect l="38946" t="5452" r="21589" b="23145"/>
          <a:stretch>
            <a:fillRect/>
          </a:stretch>
        </p:blipFill>
        <p:spPr>
          <a:xfrm>
            <a:off x="2509763" y="3847373"/>
            <a:ext cx="25839592" cy="15736793"/>
          </a:xfrm>
          <a:prstGeom prst="rect">
            <a:avLst/>
          </a:prstGeom>
          <a:ln w="25400">
            <a:miter lim="400000"/>
          </a:ln>
        </p:spPr>
      </p:pic>
      <p:sp>
        <p:nvSpPr>
          <p:cNvPr id="468" name="“Everyone who calls on the name of the Lord will be saved.”…"/>
          <p:cNvSpPr txBox="1"/>
          <p:nvPr/>
        </p:nvSpPr>
        <p:spPr>
          <a:xfrm>
            <a:off x="3299491" y="8104573"/>
            <a:ext cx="20487768" cy="722249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defRPr sz="12400" b="1">
                <a:latin typeface="Verdana"/>
                <a:ea typeface="Verdana"/>
                <a:cs typeface="Verdana"/>
                <a:sym typeface="Verdana"/>
              </a:defRPr>
            </a:pPr>
            <a:r>
              <a:t>“Everyone who calls on the name of the Lord will be saved.”</a:t>
            </a:r>
          </a:p>
          <a:p>
            <a:pPr>
              <a:defRPr sz="8000">
                <a:latin typeface="Verdana"/>
                <a:ea typeface="Verdana"/>
                <a:cs typeface="Verdana"/>
                <a:sym typeface="Verdana"/>
              </a:defRPr>
            </a:pPr>
            <a:r>
              <a:t>Romans 10:13, NIV</a:t>
            </a:r>
          </a:p>
        </p:txBody>
      </p:sp>
      <p:pic>
        <p:nvPicPr>
          <p:cNvPr id="469" name="Image" descr="Image"/>
          <p:cNvPicPr>
            <a:picLocks noChangeAspect="1"/>
          </p:cNvPicPr>
          <p:nvPr/>
        </p:nvPicPr>
        <p:blipFill>
          <a:blip r:embed="rId5"/>
          <a:stretch>
            <a:fillRect/>
          </a:stretch>
        </p:blipFill>
        <p:spPr>
          <a:xfrm>
            <a:off x="2524518" y="19594372"/>
            <a:ext cx="10027609" cy="3918204"/>
          </a:xfrm>
          <a:prstGeom prst="rect">
            <a:avLst/>
          </a:prstGeom>
          <a:ln w="25400">
            <a:miter lim="400000"/>
          </a:ln>
        </p:spPr>
      </p:pic>
      <p:pic>
        <p:nvPicPr>
          <p:cNvPr id="470" name="Leonardo_Phoenix_10_Create_a_highly_realistic_cinematic_and_in_0.jpg" descr="Leonardo_Phoenix_10_Create_a_highly_realistic_cinematic_and_in_0.jpg"/>
          <p:cNvPicPr>
            <a:picLocks noChangeAspect="1"/>
          </p:cNvPicPr>
          <p:nvPr/>
        </p:nvPicPr>
        <p:blipFill>
          <a:blip r:embed="rId6"/>
          <a:stretch>
            <a:fillRect/>
          </a:stretch>
        </p:blipFill>
        <p:spPr>
          <a:xfrm>
            <a:off x="21795855" y="-63501"/>
            <a:ext cx="27559001" cy="2755900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4" name="Leonardo_Phoenix_10_In_a_warm_sunlit_living_room_Jesus_stands_0.jpg" descr="Leonardo_Phoenix_10_In_a_warm_sunlit_living_room_Jesus_stands_0.jpg"/>
          <p:cNvPicPr>
            <a:picLocks noChangeAspect="1"/>
          </p:cNvPicPr>
          <p:nvPr/>
        </p:nvPicPr>
        <p:blipFill>
          <a:blip r:embed="rId3"/>
          <a:stretch>
            <a:fillRect/>
          </a:stretch>
        </p:blipFill>
        <p:spPr>
          <a:xfrm>
            <a:off x="0" y="-63500"/>
            <a:ext cx="48768000" cy="27564523"/>
          </a:xfrm>
          <a:prstGeom prst="rect">
            <a:avLst/>
          </a:prstGeom>
          <a:ln w="25400">
            <a:miter lim="400000"/>
          </a:ln>
        </p:spPr>
      </p:pic>
      <p:pic>
        <p:nvPicPr>
          <p:cNvPr id="475" name="Image" descr="Image"/>
          <p:cNvPicPr>
            <a:picLocks noChangeAspect="1"/>
          </p:cNvPicPr>
          <p:nvPr/>
        </p:nvPicPr>
        <p:blipFill>
          <a:blip r:embed="rId4"/>
          <a:stretch>
            <a:fillRect/>
          </a:stretch>
        </p:blipFill>
        <p:spPr>
          <a:xfrm>
            <a:off x="351889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9" name="Image" descr="Image"/>
          <p:cNvPicPr>
            <a:picLocks noChangeAspect="1"/>
          </p:cNvPicPr>
          <p:nvPr/>
        </p:nvPicPr>
        <p:blipFill>
          <a:blip r:embed="rId3"/>
          <a:stretch>
            <a:fillRect/>
          </a:stretch>
        </p:blipFill>
        <p:spPr>
          <a:xfrm>
            <a:off x="0" y="-138089"/>
            <a:ext cx="50248549" cy="27607212"/>
          </a:xfrm>
          <a:prstGeom prst="rect">
            <a:avLst/>
          </a:prstGeom>
          <a:ln w="25400">
            <a:miter lim="400000"/>
          </a:ln>
        </p:spPr>
      </p:pic>
      <p:pic>
        <p:nvPicPr>
          <p:cNvPr id="480" name="jesus.png" descr="jesus.png"/>
          <p:cNvPicPr>
            <a:picLocks noChangeAspect="1"/>
          </p:cNvPicPr>
          <p:nvPr/>
        </p:nvPicPr>
        <p:blipFill>
          <a:blip r:embed="rId4"/>
          <a:srcRect l="28"/>
          <a:stretch>
            <a:fillRect/>
          </a:stretch>
        </p:blipFill>
        <p:spPr>
          <a:xfrm>
            <a:off x="0" y="15667412"/>
            <a:ext cx="48768000" cy="11763518"/>
          </a:xfrm>
          <a:prstGeom prst="rect">
            <a:avLst/>
          </a:prstGeom>
          <a:ln w="25400">
            <a:miter lim="400000"/>
          </a:ln>
        </p:spPr>
      </p:pic>
      <p:pic>
        <p:nvPicPr>
          <p:cNvPr id="481" name="Image" descr="Image"/>
          <p:cNvPicPr>
            <a:picLocks noChangeAspect="1"/>
          </p:cNvPicPr>
          <p:nvPr/>
        </p:nvPicPr>
        <p:blipFill>
          <a:blip r:embed="rId5"/>
          <a:srcRect l="238" t="21418" r="19599" b="21418"/>
          <a:stretch>
            <a:fillRect/>
          </a:stretch>
        </p:blipFill>
        <p:spPr>
          <a:xfrm>
            <a:off x="-476600" y="3809869"/>
            <a:ext cx="49315344" cy="11837296"/>
          </a:xfrm>
          <a:prstGeom prst="rect">
            <a:avLst/>
          </a:prstGeom>
          <a:ln w="25400">
            <a:miter lim="400000"/>
          </a:ln>
        </p:spPr>
      </p:pic>
      <p:sp>
        <p:nvSpPr>
          <p:cNvPr id="482" name="GRACE UNVEILED:…"/>
          <p:cNvSpPr txBox="1"/>
          <p:nvPr/>
        </p:nvSpPr>
        <p:spPr>
          <a:xfrm>
            <a:off x="1768566" y="5502541"/>
            <a:ext cx="45230871" cy="8451851"/>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01600" tIns="101600" rIns="101600" bIns="101600" anchor="ctr">
            <a:spAutoFit/>
          </a:bodyPr>
          <a:lstStyle/>
          <a:p>
            <a:pPr algn="r">
              <a:defRPr sz="10000" b="1">
                <a:latin typeface="Verdana"/>
                <a:ea typeface="Verdana"/>
                <a:cs typeface="Verdana"/>
                <a:sym typeface="Verdana"/>
              </a:defRPr>
            </a:pPr>
            <a:r>
              <a:rPr sz="30800"/>
              <a:t>GRACE UNVEILED:</a:t>
            </a:r>
            <a:r>
              <a:rPr sz="35000"/>
              <a:t> </a:t>
            </a:r>
          </a:p>
          <a:p>
            <a:pPr algn="r">
              <a:defRPr sz="13600">
                <a:latin typeface="Verdana"/>
                <a:ea typeface="Verdana"/>
                <a:cs typeface="Verdana"/>
                <a:sym typeface="Verdana"/>
              </a:defRPr>
            </a:pPr>
            <a:r>
              <a:rPr sz="18000"/>
              <a:t>The Ultimate Rescue Story</a:t>
            </a:r>
            <a:r>
              <a:t> </a:t>
            </a:r>
          </a:p>
        </p:txBody>
      </p:sp>
      <p:pic>
        <p:nvPicPr>
          <p:cNvPr id="483" name="Image" descr="Image"/>
          <p:cNvPicPr>
            <a:picLocks noChangeAspect="1"/>
          </p:cNvPicPr>
          <p:nvPr/>
        </p:nvPicPr>
        <p:blipFill>
          <a:blip r:embed="rId6"/>
          <a:stretch>
            <a:fillRect/>
          </a:stretch>
        </p:blipFill>
        <p:spPr>
          <a:xfrm>
            <a:off x="2524518" y="19594372"/>
            <a:ext cx="10027609" cy="3918204"/>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7" name="Image" descr="Image"/>
          <p:cNvPicPr>
            <a:picLocks noChangeAspect="1"/>
          </p:cNvPicPr>
          <p:nvPr/>
        </p:nvPicPr>
        <p:blipFill>
          <a:blip r:embed="rId2"/>
          <a:stretch>
            <a:fillRect/>
          </a:stretch>
        </p:blipFill>
        <p:spPr>
          <a:xfrm>
            <a:off x="0" y="8610"/>
            <a:ext cx="49898300" cy="27414781"/>
          </a:xfrm>
          <a:prstGeom prst="rect">
            <a:avLst/>
          </a:prstGeom>
          <a:ln w="25400">
            <a:miter lim="400000"/>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23_ClassicWhite">
  <a:themeElements>
    <a:clrScheme name="23_ClassicWhite">
      <a:dk1>
        <a:srgbClr val="000000"/>
      </a:dk1>
      <a:lt1>
        <a:srgbClr val="FFFFFF"/>
      </a:lt1>
      <a:dk2>
        <a:srgbClr val="5E5E5E"/>
      </a:dk2>
      <a:lt2>
        <a:srgbClr val="D5D5D5"/>
      </a:lt2>
      <a:accent1>
        <a:srgbClr val="3E74D1"/>
      </a:accent1>
      <a:accent2>
        <a:srgbClr val="33C5B9"/>
      </a:accent2>
      <a:accent3>
        <a:srgbClr val="45B53C"/>
      </a:accent3>
      <a:accent4>
        <a:srgbClr val="FFBD16"/>
      </a:accent4>
      <a:accent5>
        <a:srgbClr val="E22146"/>
      </a:accent5>
      <a:accent6>
        <a:srgbClr val="836BB7"/>
      </a:accent6>
      <a:hlink>
        <a:srgbClr val="0000FF"/>
      </a:hlink>
      <a:folHlink>
        <a:srgbClr val="FF00FF"/>
      </a:folHlink>
    </a:clrScheme>
    <a:fontScheme name="23_ClassicWhite">
      <a:majorFont>
        <a:latin typeface="Canela Bold"/>
        <a:ea typeface="Canela Bold"/>
        <a:cs typeface="Canela Bold"/>
      </a:majorFont>
      <a:minorFont>
        <a:latin typeface="Canela Bold"/>
        <a:ea typeface="Canela Bold"/>
        <a:cs typeface="Canela Bold"/>
      </a:minorFont>
    </a:fontScheme>
    <a:fmtScheme name="23_Clas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ctr" defTabSz="2260600" rtl="0" fontAlgn="auto" latinLnBrk="0" hangingPunct="0">
          <a:lnSpc>
            <a:spcPct val="100000"/>
          </a:lnSpc>
          <a:spcBef>
            <a:spcPts val="0"/>
          </a:spcBef>
          <a:spcAft>
            <a:spcPts val="0"/>
          </a:spcAft>
          <a:buClrTx/>
          <a:buSzTx/>
          <a:buFontTx/>
          <a:buNone/>
          <a:tabLst/>
          <a:defRPr kumimoji="0" sz="6400" b="0" i="0" u="none" strike="noStrike" cap="none" spc="0" normalizeH="0" baseline="0">
            <a:ln>
              <a:noFill/>
            </a:ln>
            <a:solidFill>
              <a:srgbClr val="FFFFFF"/>
            </a:solidFill>
            <a:effectLst/>
            <a:uFillTx/>
            <a:latin typeface="Graphik"/>
            <a:ea typeface="Graphik"/>
            <a:cs typeface="Graphik"/>
            <a:sym typeface="Graphik"/>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3_ClassicWhite">
  <a:themeElements>
    <a:clrScheme name="23_ClassicWhite">
      <a:dk1>
        <a:srgbClr val="000000"/>
      </a:dk1>
      <a:lt1>
        <a:srgbClr val="FFFFFF"/>
      </a:lt1>
      <a:dk2>
        <a:srgbClr val="5E5E5E"/>
      </a:dk2>
      <a:lt2>
        <a:srgbClr val="D5D5D5"/>
      </a:lt2>
      <a:accent1>
        <a:srgbClr val="3E74D1"/>
      </a:accent1>
      <a:accent2>
        <a:srgbClr val="33C5B9"/>
      </a:accent2>
      <a:accent3>
        <a:srgbClr val="45B53C"/>
      </a:accent3>
      <a:accent4>
        <a:srgbClr val="FFBD16"/>
      </a:accent4>
      <a:accent5>
        <a:srgbClr val="E22146"/>
      </a:accent5>
      <a:accent6>
        <a:srgbClr val="836BB7"/>
      </a:accent6>
      <a:hlink>
        <a:srgbClr val="0000FF"/>
      </a:hlink>
      <a:folHlink>
        <a:srgbClr val="FF00FF"/>
      </a:folHlink>
    </a:clrScheme>
    <a:fontScheme name="23_ClassicWhite">
      <a:majorFont>
        <a:latin typeface="Canela Bold"/>
        <a:ea typeface="Canela Bold"/>
        <a:cs typeface="Canela Bold"/>
      </a:majorFont>
      <a:minorFont>
        <a:latin typeface="Canela Bold"/>
        <a:ea typeface="Canela Bold"/>
        <a:cs typeface="Canela Bold"/>
      </a:minorFont>
    </a:fontScheme>
    <a:fmtScheme name="23_Clas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ctr" defTabSz="2260600" rtl="0" fontAlgn="auto" latinLnBrk="0" hangingPunct="0">
          <a:lnSpc>
            <a:spcPct val="100000"/>
          </a:lnSpc>
          <a:spcBef>
            <a:spcPts val="0"/>
          </a:spcBef>
          <a:spcAft>
            <a:spcPts val="0"/>
          </a:spcAft>
          <a:buClrTx/>
          <a:buSzTx/>
          <a:buFontTx/>
          <a:buNone/>
          <a:tabLst/>
          <a:defRPr kumimoji="0" sz="6400" b="0" i="0" u="none" strike="noStrike" cap="none" spc="0" normalizeH="0" baseline="0">
            <a:ln>
              <a:noFill/>
            </a:ln>
            <a:solidFill>
              <a:srgbClr val="FFFFFF"/>
            </a:solidFill>
            <a:effectLst/>
            <a:uFillTx/>
            <a:latin typeface="Graphik"/>
            <a:ea typeface="Graphik"/>
            <a:cs typeface="Graphik"/>
            <a:sym typeface="Graphik"/>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a:spAutoFit/>
      </a:bodyPr>
      <a:lstStyle>
        <a:defPPr marL="0" marR="0" indent="0" algn="l" defTabSz="4876677" rtl="0" fontAlgn="auto" latinLnBrk="0" hangingPunct="0">
          <a:lnSpc>
            <a:spcPct val="90000"/>
          </a:lnSpc>
          <a:spcBef>
            <a:spcPts val="4800"/>
          </a:spcBef>
          <a:spcAft>
            <a:spcPts val="0"/>
          </a:spcAft>
          <a:buClrTx/>
          <a:buSzTx/>
          <a:buFontTx/>
          <a:buNone/>
          <a:tabLst/>
          <a:defRPr kumimoji="0" sz="88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4709</Words>
  <Application>Microsoft Macintosh PowerPoint</Application>
  <PresentationFormat>Custom</PresentationFormat>
  <Paragraphs>268</Paragraphs>
  <Slides>49</Slides>
  <Notes>48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Canela Bold</vt:lpstr>
      <vt:lpstr>Canela Deck Regular</vt:lpstr>
      <vt:lpstr>Canela Regular</vt:lpstr>
      <vt:lpstr>Canela Text Regular</vt:lpstr>
      <vt:lpstr>Graphik</vt:lpstr>
      <vt:lpstr>Graphik-Medium</vt:lpstr>
      <vt:lpstr>Graphik-SemiboldItalic</vt:lpstr>
      <vt:lpstr>Helvetica Neue</vt:lpstr>
      <vt:lpstr>23_ClassicWhite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Pereira, Douglas</cp:lastModifiedBy>
  <cp:revision>1</cp:revision>
  <dcterms:modified xsi:type="dcterms:W3CDTF">2025-06-07T00:56:13Z</dcterms:modified>
</cp:coreProperties>
</file>