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Lst>
  <p:sldSz cx="48768000" cy="27432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1pPr>
    <a:lvl2pPr marL="0" marR="0" indent="4572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2pPr>
    <a:lvl3pPr marL="0" marR="0" indent="9144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3pPr>
    <a:lvl4pPr marL="0" marR="0" indent="13716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4pPr>
    <a:lvl5pPr marL="0" marR="0" indent="18288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5pPr>
    <a:lvl6pPr marL="0" marR="0" indent="22860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6pPr>
    <a:lvl7pPr marL="0" marR="0" indent="27432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7pPr>
    <a:lvl8pPr marL="0" marR="0" indent="32004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8pPr>
    <a:lvl9pPr marL="0" marR="0" indent="36576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Graphik"/>
          <a:ea typeface="Graphik"/>
          <a:cs typeface="Graphik"/>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
          <a:latin typeface="Graphik Semibold"/>
          <a:ea typeface="Graphik Semibold"/>
          <a:cs typeface="Graphik Semibold"/>
        </a:font>
        <a:srgbClr val="000000"/>
      </a:tcTxStyle>
      <a:tcStyle>
        <a:tcBdr>
          <a:left>
            <a:ln w="25400" cap="flat">
              <a:solidFill>
                <a:srgbClr val="000000"/>
              </a:solidFill>
              <a:prstDash val="solid"/>
              <a:miter lim="400000"/>
            </a:ln>
          </a:left>
          <a:right>
            <a:ln w="762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Col>
    <a:lastRow>
      <a:tcTxStyle b="on" i="off">
        <a:font>
          <a:latin typeface="Graphik Semibold"/>
          <a:ea typeface="Graphik Semibold"/>
          <a:cs typeface="Graphik Semibold"/>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762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lastRow>
    <a:firstRow>
      <a:tcTxStyle b="on" i="off">
        <a:font>
          <a:latin typeface="Graphik Semibold"/>
          <a:ea typeface="Graphik Semibold"/>
          <a:cs typeface="Graphik Semibold"/>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762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Row>
  </a:tblStyle>
  <a:tblStyle styleId="{C7B018BB-80A7-4F77-B60F-C8B233D01FF8}" styleName="">
    <a:tblBg/>
    <a:wholeTbl>
      <a:tcTxStyle b="off" i="off">
        <a:font>
          <a:latin typeface="Graphik"/>
          <a:ea typeface="Graphik"/>
          <a:cs typeface="Graphik"/>
        </a:font>
        <a:srgbClr val="000000"/>
      </a:tcTxStyle>
      <a:tcStyle>
        <a:tcBdr>
          <a:left>
            <a:ln w="25400" cap="flat">
              <a:solidFill>
                <a:srgbClr val="536773"/>
              </a:solidFill>
              <a:prstDash val="solid"/>
              <a:miter lim="400000"/>
            </a:ln>
          </a:left>
          <a:right>
            <a:ln w="25400" cap="flat">
              <a:solidFill>
                <a:srgbClr val="536773"/>
              </a:solidFill>
              <a:prstDash val="solid"/>
              <a:miter lim="400000"/>
            </a:ln>
          </a:right>
          <a:top>
            <a:ln w="25400" cap="flat">
              <a:solidFill>
                <a:srgbClr val="536773"/>
              </a:solidFill>
              <a:prstDash val="solid"/>
              <a:miter lim="400000"/>
            </a:ln>
          </a:top>
          <a:bottom>
            <a:ln w="25400" cap="flat">
              <a:solidFill>
                <a:srgbClr val="536773"/>
              </a:solidFill>
              <a:prstDash val="solid"/>
              <a:miter lim="400000"/>
            </a:ln>
          </a:bottom>
          <a:insideH>
            <a:ln w="25400" cap="flat">
              <a:solidFill>
                <a:srgbClr val="536773"/>
              </a:solidFill>
              <a:prstDash val="solid"/>
              <a:miter lim="400000"/>
            </a:ln>
          </a:insideH>
          <a:insideV>
            <a:ln w="25400" cap="flat">
              <a:solidFill>
                <a:srgbClr val="536773"/>
              </a:solidFill>
              <a:prstDash val="solid"/>
              <a:miter lim="400000"/>
            </a:ln>
          </a:insideV>
        </a:tcBdr>
        <a:fill>
          <a:noFill/>
        </a:fill>
      </a:tcStyle>
    </a:wholeTbl>
    <a:band2H>
      <a:tcTxStyle/>
      <a:tcStyle>
        <a:tcBdr/>
        <a:fill>
          <a:solidFill>
            <a:srgbClr val="E3E5E8"/>
          </a:solidFill>
        </a:fill>
      </a:tcStyle>
    </a:band2H>
    <a:firstCol>
      <a:tcTxStyle b="on" i="off">
        <a:font>
          <a:latin typeface="Graphik Semibold"/>
          <a:ea typeface="Graphik Semibold"/>
          <a:cs typeface="Graphik Semibold"/>
        </a:font>
        <a:srgbClr val="000000"/>
      </a:tcTxStyle>
      <a:tcStyle>
        <a:tcBdr>
          <a:left>
            <a:ln w="25400" cap="flat">
              <a:solidFill>
                <a:srgbClr val="000000"/>
              </a:solidFill>
              <a:prstDash val="solid"/>
              <a:miter lim="400000"/>
            </a:ln>
          </a:left>
          <a:right>
            <a:ln w="50800" cap="flat">
              <a:solidFill>
                <a:srgbClr val="000000"/>
              </a:solidFill>
              <a:prstDash val="solid"/>
              <a:miter lim="400000"/>
            </a:ln>
          </a:right>
          <a:top>
            <a:ln w="25400" cap="flat">
              <a:solidFill>
                <a:srgbClr val="536773"/>
              </a:solidFill>
              <a:prstDash val="solid"/>
              <a:miter lim="400000"/>
            </a:ln>
          </a:top>
          <a:bottom>
            <a:ln w="25400" cap="flat">
              <a:solidFill>
                <a:srgbClr val="536773"/>
              </a:solidFill>
              <a:prstDash val="solid"/>
              <a:miter lim="400000"/>
            </a:ln>
          </a:bottom>
          <a:insideH>
            <a:ln w="25400" cap="flat">
              <a:solidFill>
                <a:srgbClr val="536773"/>
              </a:solidFill>
              <a:prstDash val="solid"/>
              <a:miter lim="400000"/>
            </a:ln>
          </a:insideH>
          <a:insideV>
            <a:ln w="25400" cap="flat">
              <a:solidFill>
                <a:srgbClr val="536773"/>
              </a:solidFill>
              <a:prstDash val="solid"/>
              <a:miter lim="400000"/>
            </a:ln>
          </a:insideV>
        </a:tcBdr>
        <a:fill>
          <a:noFill/>
        </a:fill>
      </a:tcStyle>
    </a:firstCol>
    <a:lastRow>
      <a:tcTxStyle b="off" i="off">
        <a:font>
          <a:latin typeface="Graphik"/>
          <a:ea typeface="Graphik"/>
          <a:cs typeface="Graphik"/>
        </a:font>
        <a:srgbClr val="000000"/>
      </a:tcTxStyle>
      <a:tcStyle>
        <a:tcBdr>
          <a:left>
            <a:ln w="25400" cap="flat">
              <a:solidFill>
                <a:srgbClr val="536773"/>
              </a:solidFill>
              <a:prstDash val="solid"/>
              <a:miter lim="400000"/>
            </a:ln>
          </a:left>
          <a:right>
            <a:ln w="25400" cap="flat">
              <a:solidFill>
                <a:srgbClr val="536773"/>
              </a:solidFill>
              <a:prstDash val="solid"/>
              <a:miter lim="400000"/>
            </a:ln>
          </a:right>
          <a:top>
            <a:ln w="76200" cap="flat">
              <a:solidFill>
                <a:srgbClr val="000000"/>
              </a:solidFill>
              <a:prstDash val="solid"/>
              <a:miter lim="400000"/>
            </a:ln>
          </a:top>
          <a:bottom>
            <a:ln w="25400" cap="flat">
              <a:solidFill>
                <a:srgbClr val="000000"/>
              </a:solidFill>
              <a:prstDash val="solid"/>
              <a:miter lim="400000"/>
            </a:ln>
          </a:bottom>
          <a:insideH>
            <a:ln w="25400" cap="flat">
              <a:solidFill>
                <a:srgbClr val="536773"/>
              </a:solidFill>
              <a:prstDash val="solid"/>
              <a:miter lim="400000"/>
            </a:ln>
          </a:insideH>
          <a:insideV>
            <a:ln w="25400" cap="flat">
              <a:solidFill>
                <a:srgbClr val="536773"/>
              </a:solidFill>
              <a:prstDash val="solid"/>
              <a:miter lim="400000"/>
            </a:ln>
          </a:insideV>
        </a:tcBdr>
        <a:fill>
          <a:noFill/>
        </a:fill>
      </a:tcStyle>
    </a:lastRow>
    <a:firstRow>
      <a:tcTxStyle b="on" i="off">
        <a:font>
          <a:latin typeface="Graphik Semibold"/>
          <a:ea typeface="Graphik Semibold"/>
          <a:cs typeface="Graphik Semibold"/>
        </a:font>
        <a:srgbClr val="000000"/>
      </a:tcTxStyle>
      <a:tcStyle>
        <a:tcBdr>
          <a:left>
            <a:ln w="25400" cap="flat">
              <a:solidFill>
                <a:srgbClr val="536773"/>
              </a:solidFill>
              <a:prstDash val="solid"/>
              <a:miter lim="400000"/>
            </a:ln>
          </a:left>
          <a:right>
            <a:ln w="25400" cap="flat">
              <a:solidFill>
                <a:srgbClr val="536773"/>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536773"/>
              </a:solidFill>
              <a:prstDash val="solid"/>
              <a:miter lim="400000"/>
            </a:ln>
          </a:insideH>
          <a:insideV>
            <a:ln w="25400" cap="flat">
              <a:solidFill>
                <a:srgbClr val="536773"/>
              </a:solidFill>
              <a:prstDash val="solid"/>
              <a:miter lim="400000"/>
            </a:ln>
          </a:insideV>
        </a:tcBdr>
        <a:fill>
          <a:solidFill>
            <a:schemeClr val="accent1">
              <a:hueOff val="-217956"/>
              <a:satOff val="14368"/>
              <a:lumOff val="17764"/>
            </a:schemeClr>
          </a:solidFill>
        </a:fill>
      </a:tcStyle>
    </a:firstRow>
  </a:tblStyle>
  <a:tblStyle styleId="{EEE7283C-3CF3-47DC-8721-378D4A62B228}" styleName="">
    <a:tblBg/>
    <a:wholeTbl>
      <a:tcTxStyle b="off" i="off">
        <a:font>
          <a:latin typeface="Graphik"/>
          <a:ea typeface="Graphik"/>
          <a:cs typeface="Graphik"/>
        </a:font>
        <a:srgbClr val="000000"/>
      </a:tcTxStyle>
      <a:tcStyle>
        <a:tcBdr>
          <a:left>
            <a:ln w="25400" cap="flat">
              <a:solidFill>
                <a:srgbClr val="838383"/>
              </a:solidFill>
              <a:prstDash val="solid"/>
              <a:miter lim="400000"/>
            </a:ln>
          </a:left>
          <a:right>
            <a:ln w="25400" cap="flat">
              <a:solidFill>
                <a:srgbClr val="838383"/>
              </a:solidFill>
              <a:prstDash val="solid"/>
              <a:miter lim="400000"/>
            </a:ln>
          </a:right>
          <a:top>
            <a:ln w="25400" cap="flat">
              <a:solidFill>
                <a:srgbClr val="838383"/>
              </a:solidFill>
              <a:prstDash val="solid"/>
              <a:miter lim="400000"/>
            </a:ln>
          </a:top>
          <a:bottom>
            <a:ln w="25400" cap="flat">
              <a:solidFill>
                <a:srgbClr val="838383"/>
              </a:solidFill>
              <a:prstDash val="solid"/>
              <a:miter lim="400000"/>
            </a:ln>
          </a:bottom>
          <a:insideH>
            <a:ln w="25400" cap="flat">
              <a:solidFill>
                <a:srgbClr val="838383"/>
              </a:solidFill>
              <a:prstDash val="solid"/>
              <a:miter lim="400000"/>
            </a:ln>
          </a:insideH>
          <a:insideV>
            <a:ln w="25400" cap="flat">
              <a:solidFill>
                <a:srgbClr val="838383"/>
              </a:solidFill>
              <a:prstDash val="solid"/>
              <a:miter lim="400000"/>
            </a:ln>
          </a:insideV>
        </a:tcBdr>
        <a:fill>
          <a:noFill/>
        </a:fill>
      </a:tcStyle>
    </a:wholeTbl>
    <a:band2H>
      <a:tcTxStyle/>
      <a:tcStyle>
        <a:tcBdr/>
        <a:fill>
          <a:solidFill>
            <a:srgbClr val="ECEEEE"/>
          </a:solidFill>
        </a:fill>
      </a:tcStyle>
    </a:band2H>
    <a:firstCol>
      <a:tcTxStyle b="on" i="off">
        <a:font>
          <a:latin typeface="Graphik Semibold"/>
          <a:ea typeface="Graphik Semibold"/>
          <a:cs typeface="Graphik Semibold"/>
        </a:font>
        <a:srgbClr val="000000"/>
      </a:tcTxStyle>
      <a:tcStyle>
        <a:tcBdr>
          <a:left>
            <a:ln w="25400" cap="flat">
              <a:solidFill>
                <a:srgbClr val="4D4D4D"/>
              </a:solidFill>
              <a:prstDash val="solid"/>
              <a:miter lim="400000"/>
            </a:ln>
          </a:left>
          <a:right>
            <a:ln w="25400" cap="flat">
              <a:solidFill>
                <a:srgbClr val="808080"/>
              </a:solidFill>
              <a:prstDash val="solid"/>
              <a:miter lim="400000"/>
            </a:ln>
          </a:right>
          <a:top>
            <a:ln w="25400" cap="flat">
              <a:solidFill>
                <a:srgbClr val="808080"/>
              </a:solidFill>
              <a:prstDash val="solid"/>
              <a:miter lim="400000"/>
            </a:ln>
          </a:top>
          <a:bottom>
            <a:ln w="25400" cap="flat">
              <a:solidFill>
                <a:srgbClr val="808080"/>
              </a:solidFill>
              <a:prstDash val="solid"/>
              <a:miter lim="400000"/>
            </a:ln>
          </a:bottom>
          <a:insideH>
            <a:ln w="25400" cap="flat">
              <a:solidFill>
                <a:srgbClr val="808080"/>
              </a:solidFill>
              <a:prstDash val="solid"/>
              <a:miter lim="400000"/>
            </a:ln>
          </a:insideH>
          <a:insideV>
            <a:ln w="25400" cap="flat">
              <a:solidFill>
                <a:srgbClr val="808080"/>
              </a:solidFill>
              <a:prstDash val="solid"/>
              <a:miter lim="400000"/>
            </a:ln>
          </a:insideV>
        </a:tcBdr>
        <a:fill>
          <a:solidFill>
            <a:schemeClr val="accent3">
              <a:hueOff val="571091"/>
              <a:satOff val="15926"/>
              <a:lumOff val="22314"/>
            </a:schemeClr>
          </a:solidFill>
        </a:fill>
      </a:tcStyle>
    </a:firstCol>
    <a:lastRow>
      <a:tcTxStyle b="off" i="off">
        <a:font>
          <a:latin typeface="Graphik"/>
          <a:ea typeface="Graphik"/>
          <a:cs typeface="Graphik"/>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76200" cap="flat">
              <a:solidFill>
                <a:srgbClr val="45B43B"/>
              </a:solidFill>
              <a:prstDash val="solid"/>
              <a:miter lim="400000"/>
            </a:ln>
          </a:top>
          <a:bottom>
            <a:ln w="25400" cap="flat">
              <a:solidFill>
                <a:srgbClr val="4D4D4D"/>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lastRow>
    <a:firstRow>
      <a:tcTxStyle b="on" i="off">
        <a:font>
          <a:latin typeface="Graphik Semibold"/>
          <a:ea typeface="Graphik Semibold"/>
          <a:cs typeface="Graphik Semibold"/>
        </a:font>
        <a:srgbClr val="000000"/>
      </a:tcTxStyle>
      <a:tcStyle>
        <a:tcBdr>
          <a:left>
            <a:ln w="25400" cap="flat">
              <a:solidFill>
                <a:srgbClr val="4D4D4D"/>
              </a:solidFill>
              <a:prstDash val="solid"/>
              <a:miter lim="400000"/>
            </a:ln>
          </a:left>
          <a:right>
            <a:ln w="25400" cap="flat">
              <a:solidFill>
                <a:srgbClr val="4D4D4D"/>
              </a:solidFill>
              <a:prstDash val="solid"/>
              <a:miter lim="400000"/>
            </a:ln>
          </a:right>
          <a:top>
            <a:ln w="25400" cap="flat">
              <a:solidFill>
                <a:srgbClr val="4D4D4D"/>
              </a:solidFill>
              <a:prstDash val="solid"/>
              <a:miter lim="400000"/>
            </a:ln>
          </a:top>
          <a:bottom>
            <a:ln w="25400" cap="flat">
              <a:solidFill>
                <a:srgbClr val="4D4D4D"/>
              </a:solidFill>
              <a:prstDash val="solid"/>
              <a:miter lim="400000"/>
            </a:ln>
          </a:bottom>
          <a:insideH>
            <a:ln w="25400" cap="flat">
              <a:solidFill>
                <a:srgbClr val="4D4D4D"/>
              </a:solidFill>
              <a:prstDash val="solid"/>
              <a:miter lim="400000"/>
            </a:ln>
          </a:insideH>
          <a:insideV>
            <a:ln w="25400" cap="flat">
              <a:solidFill>
                <a:srgbClr val="4D4D4D"/>
              </a:solidFill>
              <a:prstDash val="solid"/>
              <a:miter lim="400000"/>
            </a:ln>
          </a:insideV>
        </a:tcBdr>
        <a:fill>
          <a:solidFill>
            <a:srgbClr val="45B43B"/>
          </a:solidFill>
        </a:fill>
      </a:tcStyle>
    </a:firstRow>
  </a:tblStyle>
  <a:tblStyle styleId="{CF821DB8-F4EB-4A41-A1BA-3FCAFE7338EE}" styleName="">
    <a:tblBg/>
    <a:wholeTbl>
      <a:tcTxStyle b="off" i="off">
        <a:font>
          <a:latin typeface="Graphik"/>
          <a:ea typeface="Graphik"/>
          <a:cs typeface="Graphik"/>
        </a:font>
        <a:srgbClr val="000000"/>
      </a:tcTxStyle>
      <a:tcStyle>
        <a:tcBdr>
          <a:left>
            <a:ln w="25400" cap="flat">
              <a:solidFill>
                <a:srgbClr val="5B5A5A"/>
              </a:solidFill>
              <a:prstDash val="solid"/>
              <a:miter lim="400000"/>
            </a:ln>
          </a:left>
          <a:right>
            <a:ln w="25400" cap="flat">
              <a:solidFill>
                <a:srgbClr val="5B5A5A"/>
              </a:solidFill>
              <a:prstDash val="solid"/>
              <a:miter lim="400000"/>
            </a:ln>
          </a:right>
          <a:top>
            <a:ln w="25400" cap="flat">
              <a:solidFill>
                <a:srgbClr val="5B5A5A"/>
              </a:solidFill>
              <a:prstDash val="solid"/>
              <a:miter lim="400000"/>
            </a:ln>
          </a:top>
          <a:bottom>
            <a:ln w="25400" cap="flat">
              <a:solidFill>
                <a:srgbClr val="5B5A5A"/>
              </a:solidFill>
              <a:prstDash val="solid"/>
              <a:miter lim="400000"/>
            </a:ln>
          </a:bottom>
          <a:insideH>
            <a:ln w="25400" cap="flat">
              <a:solidFill>
                <a:srgbClr val="5B5A5A"/>
              </a:solidFill>
              <a:prstDash val="solid"/>
              <a:miter lim="400000"/>
            </a:ln>
          </a:insideH>
          <a:insideV>
            <a:ln w="25400" cap="flat">
              <a:solidFill>
                <a:srgbClr val="5B5A5A"/>
              </a:solidFill>
              <a:prstDash val="solid"/>
              <a:miter lim="400000"/>
            </a:ln>
          </a:insideV>
        </a:tcBdr>
        <a:fill>
          <a:solidFill>
            <a:srgbClr val="FAF7E9"/>
          </a:solidFill>
        </a:fill>
      </a:tcStyle>
    </a:wholeTbl>
    <a:band2H>
      <a:tcTxStyle/>
      <a:tcStyle>
        <a:tcBdr/>
        <a:fill>
          <a:solidFill>
            <a:schemeClr val="accent4">
              <a:hueOff val="349036"/>
              <a:lumOff val="17111"/>
            </a:schemeClr>
          </a:solidFill>
        </a:fill>
      </a:tcStyle>
    </a:band2H>
    <a:firstCol>
      <a:tcTxStyle b="on" i="off">
        <a:font>
          <a:latin typeface="Graphik Semibold"/>
          <a:ea typeface="Graphik Semibold"/>
          <a:cs typeface="Graphik Semibold"/>
        </a:font>
        <a:srgbClr val="000000"/>
      </a:tcTxStyle>
      <a:tcStyle>
        <a:tcBdr>
          <a:left>
            <a:ln w="25400" cap="flat">
              <a:solidFill>
                <a:srgbClr val="5B5A5A"/>
              </a:solidFill>
              <a:prstDash val="solid"/>
              <a:miter lim="400000"/>
            </a:ln>
          </a:left>
          <a:right>
            <a:ln w="25400" cap="flat">
              <a:solidFill>
                <a:srgbClr val="5B5A5A"/>
              </a:solidFill>
              <a:prstDash val="solid"/>
              <a:miter lim="400000"/>
            </a:ln>
          </a:right>
          <a:top>
            <a:ln w="25400" cap="flat">
              <a:solidFill>
                <a:srgbClr val="5B5A5A"/>
              </a:solidFill>
              <a:prstDash val="solid"/>
              <a:miter lim="400000"/>
            </a:ln>
          </a:top>
          <a:bottom>
            <a:ln w="25400" cap="flat">
              <a:solidFill>
                <a:srgbClr val="5B5A5A"/>
              </a:solidFill>
              <a:prstDash val="solid"/>
              <a:miter lim="400000"/>
            </a:ln>
          </a:bottom>
          <a:insideH>
            <a:ln w="25400" cap="flat">
              <a:solidFill>
                <a:srgbClr val="5B5A5A"/>
              </a:solidFill>
              <a:prstDash val="solid"/>
              <a:miter lim="400000"/>
            </a:ln>
          </a:insideH>
          <a:insideV>
            <a:ln w="25400" cap="flat">
              <a:solidFill>
                <a:srgbClr val="5B5A5A"/>
              </a:solidFill>
              <a:prstDash val="solid"/>
              <a:miter lim="400000"/>
            </a:ln>
          </a:insideV>
        </a:tcBdr>
        <a:fill>
          <a:solidFill>
            <a:srgbClr val="FFBD17"/>
          </a:solidFill>
        </a:fill>
      </a:tcStyle>
    </a:firstCol>
    <a:lastRow>
      <a:tcTxStyle b="on" i="off">
        <a:font>
          <a:latin typeface="Graphik Semibold"/>
          <a:ea typeface="Graphik Semibold"/>
          <a:cs typeface="Graphik Semibold"/>
        </a:font>
        <a:srgbClr val="000000"/>
      </a:tcTxStyle>
      <a:tcStyle>
        <a:tcBdr>
          <a:left>
            <a:ln w="25400" cap="flat">
              <a:solidFill>
                <a:srgbClr val="5B5A5A"/>
              </a:solidFill>
              <a:prstDash val="solid"/>
              <a:miter lim="400000"/>
            </a:ln>
          </a:left>
          <a:right>
            <a:ln w="25400" cap="flat">
              <a:solidFill>
                <a:srgbClr val="5B5A5A"/>
              </a:solidFill>
              <a:prstDash val="solid"/>
              <a:miter lim="400000"/>
            </a:ln>
          </a:right>
          <a:top>
            <a:ln w="76200" cap="flat">
              <a:solidFill>
                <a:srgbClr val="FFBD17"/>
              </a:solidFill>
              <a:prstDash val="solid"/>
              <a:miter lim="400000"/>
            </a:ln>
          </a:top>
          <a:bottom>
            <a:ln w="25400" cap="flat">
              <a:solidFill>
                <a:srgbClr val="5B5A5A"/>
              </a:solidFill>
              <a:prstDash val="solid"/>
              <a:miter lim="400000"/>
            </a:ln>
          </a:bottom>
          <a:insideH>
            <a:ln w="25400" cap="flat">
              <a:solidFill>
                <a:srgbClr val="5B5A5A"/>
              </a:solidFill>
              <a:prstDash val="solid"/>
              <a:miter lim="400000"/>
            </a:ln>
          </a:insideH>
          <a:insideV>
            <a:ln w="25400" cap="flat">
              <a:solidFill>
                <a:srgbClr val="5B5A5A"/>
              </a:solidFill>
              <a:prstDash val="solid"/>
              <a:miter lim="400000"/>
            </a:ln>
          </a:insideV>
        </a:tcBdr>
        <a:fill>
          <a:solidFill>
            <a:srgbClr val="FAF7E9"/>
          </a:solidFill>
        </a:fill>
      </a:tcStyle>
    </a:lastRow>
    <a:firstRow>
      <a:tcTxStyle b="on" i="off">
        <a:font>
          <a:latin typeface="Graphik Semibold"/>
          <a:ea typeface="Graphik Semibold"/>
          <a:cs typeface="Graphik Semibold"/>
        </a:font>
        <a:srgbClr val="000000"/>
      </a:tcTxStyle>
      <a:tcStyle>
        <a:tcBdr>
          <a:left>
            <a:ln w="25400" cap="flat">
              <a:solidFill>
                <a:srgbClr val="5B5A5A"/>
              </a:solidFill>
              <a:prstDash val="solid"/>
              <a:miter lim="400000"/>
            </a:ln>
          </a:left>
          <a:right>
            <a:ln w="25400" cap="flat">
              <a:solidFill>
                <a:srgbClr val="5B5A5A"/>
              </a:solidFill>
              <a:prstDash val="solid"/>
              <a:miter lim="400000"/>
            </a:ln>
          </a:right>
          <a:top>
            <a:ln w="25400" cap="flat">
              <a:solidFill>
                <a:srgbClr val="5B5A5A"/>
              </a:solidFill>
              <a:prstDash val="solid"/>
              <a:miter lim="400000"/>
            </a:ln>
          </a:top>
          <a:bottom>
            <a:ln w="25400" cap="flat">
              <a:solidFill>
                <a:srgbClr val="5B5A5A"/>
              </a:solidFill>
              <a:prstDash val="solid"/>
              <a:miter lim="400000"/>
            </a:ln>
          </a:bottom>
          <a:insideH>
            <a:ln w="25400" cap="flat">
              <a:solidFill>
                <a:srgbClr val="5B5A5A"/>
              </a:solidFill>
              <a:prstDash val="solid"/>
              <a:miter lim="400000"/>
            </a:ln>
          </a:insideH>
          <a:insideV>
            <a:ln w="25400" cap="flat">
              <a:solidFill>
                <a:srgbClr val="5B5A5A"/>
              </a:solidFill>
              <a:prstDash val="solid"/>
              <a:miter lim="400000"/>
            </a:ln>
          </a:insideV>
        </a:tcBdr>
        <a:fill>
          <a:solidFill>
            <a:srgbClr val="FF8A25"/>
          </a:solidFill>
        </a:fill>
      </a:tcStyle>
    </a:firstRow>
  </a:tblStyle>
  <a:tblStyle styleId="{33BA23B1-9221-436E-865A-0063620EA4FD}" styleName="">
    <a:tblBg/>
    <a:wholeTbl>
      <a:tcTxStyle b="off" i="off">
        <a:font>
          <a:latin typeface="Graphik"/>
          <a:ea typeface="Graphik"/>
          <a:cs typeface="Graphik"/>
        </a:font>
        <a:srgbClr val="000000"/>
      </a:tcTxStyle>
      <a:tcStyle>
        <a:tcBdr>
          <a:left>
            <a:ln w="25400" cap="flat">
              <a:solidFill>
                <a:srgbClr val="5E5E5E"/>
              </a:solidFill>
              <a:prstDash val="solid"/>
              <a:miter lim="400000"/>
            </a:ln>
          </a:left>
          <a:right>
            <a:ln w="25400" cap="flat">
              <a:solidFill>
                <a:srgbClr val="5E5E5E"/>
              </a:solidFill>
              <a:prstDash val="solid"/>
              <a:miter lim="400000"/>
            </a:ln>
          </a:right>
          <a:top>
            <a:ln w="25400" cap="flat">
              <a:solidFill>
                <a:srgbClr val="5E5E5E"/>
              </a:solidFill>
              <a:prstDash val="solid"/>
              <a:miter lim="400000"/>
            </a:ln>
          </a:top>
          <a:bottom>
            <a:ln w="25400" cap="flat">
              <a:solidFill>
                <a:srgbClr val="5E5E5E"/>
              </a:solidFill>
              <a:prstDash val="solid"/>
              <a:miter lim="400000"/>
            </a:ln>
          </a:bottom>
          <a:insideH>
            <a:ln w="25400" cap="flat">
              <a:solidFill>
                <a:srgbClr val="5E5E5E"/>
              </a:solidFill>
              <a:prstDash val="solid"/>
              <a:miter lim="400000"/>
            </a:ln>
          </a:insideH>
          <a:insideV>
            <a:ln w="25400" cap="flat">
              <a:solidFill>
                <a:srgbClr val="5E5E5E"/>
              </a:solidFill>
              <a:prstDash val="solid"/>
              <a:miter lim="400000"/>
            </a:ln>
          </a:insideV>
        </a:tcBdr>
        <a:fill>
          <a:noFill/>
        </a:fill>
      </a:tcStyle>
    </a:wholeTbl>
    <a:band2H>
      <a:tcTxStyle/>
      <a:tcStyle>
        <a:tcBdr/>
        <a:fill>
          <a:solidFill>
            <a:srgbClr val="ECEEEF"/>
          </a:solidFill>
        </a:fill>
      </a:tcStyle>
    </a:band2H>
    <a:firstCol>
      <a:tcTxStyle b="on" i="off">
        <a:font>
          <a:latin typeface="Graphik Semibold"/>
          <a:ea typeface="Graphik Semibold"/>
          <a:cs typeface="Graphik Semibold"/>
        </a:font>
        <a:srgbClr val="FFFFFF"/>
      </a:tcTxStyle>
      <a:tcStyle>
        <a:tcBdr>
          <a:left>
            <a:ln w="25400" cap="flat">
              <a:solidFill>
                <a:srgbClr val="A6AAA9"/>
              </a:solidFill>
              <a:prstDash val="solid"/>
              <a:miter lim="400000"/>
            </a:ln>
          </a:left>
          <a:right>
            <a:ln w="25400" cap="flat">
              <a:solidFill>
                <a:srgbClr val="5E5E5E"/>
              </a:solidFill>
              <a:prstDash val="solid"/>
              <a:miter lim="400000"/>
            </a:ln>
          </a:right>
          <a:top>
            <a:ln w="25400" cap="flat">
              <a:solidFill>
                <a:srgbClr val="5E5E5E"/>
              </a:solidFill>
              <a:prstDash val="solid"/>
              <a:miter lim="400000"/>
            </a:ln>
          </a:top>
          <a:bottom>
            <a:ln w="25400" cap="flat">
              <a:solidFill>
                <a:srgbClr val="5E5E5E"/>
              </a:solidFill>
              <a:prstDash val="solid"/>
              <a:miter lim="400000"/>
            </a:ln>
          </a:bottom>
          <a:insideH>
            <a:ln w="25400" cap="flat">
              <a:solidFill>
                <a:srgbClr val="5E5E5E"/>
              </a:solidFill>
              <a:prstDash val="solid"/>
              <a:miter lim="400000"/>
            </a:ln>
          </a:insideH>
          <a:insideV>
            <a:ln w="25400" cap="flat">
              <a:solidFill>
                <a:srgbClr val="5E5E5E"/>
              </a:solidFill>
              <a:prstDash val="solid"/>
              <a:miter lim="400000"/>
            </a:ln>
          </a:insideV>
        </a:tcBdr>
        <a:fill>
          <a:solidFill>
            <a:srgbClr val="32C5B9"/>
          </a:solidFill>
        </a:fill>
      </a:tcStyle>
    </a:firstCol>
    <a:lastRow>
      <a:tcTxStyle b="on" i="off">
        <a:font>
          <a:latin typeface="Graphik Semibold"/>
          <a:ea typeface="Graphik Semibold"/>
          <a:cs typeface="Graphik Semibold"/>
        </a:font>
        <a:srgbClr val="000000"/>
      </a:tcTxStyle>
      <a:tcStyle>
        <a:tcBdr>
          <a:left>
            <a:ln w="25400" cap="flat">
              <a:solidFill>
                <a:srgbClr val="A6AAA9"/>
              </a:solidFill>
              <a:prstDash val="solid"/>
              <a:miter lim="400000"/>
            </a:ln>
          </a:left>
          <a:right>
            <a:ln w="25400" cap="flat">
              <a:solidFill>
                <a:srgbClr val="A6AAA9"/>
              </a:solidFill>
              <a:prstDash val="solid"/>
              <a:miter lim="400000"/>
            </a:ln>
          </a:right>
          <a:top>
            <a:ln w="76200" cap="flat">
              <a:solidFill>
                <a:schemeClr val="accent2">
                  <a:hueOff val="240640"/>
                  <a:satOff val="2542"/>
                  <a:lumOff val="-13198"/>
                </a:schemeClr>
              </a:solidFill>
              <a:prstDash val="solid"/>
              <a:miter lim="400000"/>
            </a:ln>
          </a:top>
          <a:bottom>
            <a:ln w="25400" cap="flat">
              <a:solidFill>
                <a:srgbClr val="A6AAA9"/>
              </a:solidFill>
              <a:prstDash val="solid"/>
              <a:miter lim="400000"/>
            </a:ln>
          </a:bottom>
          <a:insideH>
            <a:ln w="25400" cap="flat">
              <a:solidFill>
                <a:srgbClr val="A6AAA9"/>
              </a:solidFill>
              <a:prstDash val="solid"/>
              <a:miter lim="400000"/>
            </a:ln>
          </a:insideH>
          <a:insideV>
            <a:ln w="25400" cap="flat">
              <a:solidFill>
                <a:srgbClr val="A6AAA9"/>
              </a:solidFill>
              <a:prstDash val="solid"/>
              <a:miter lim="400000"/>
            </a:ln>
          </a:insideV>
        </a:tcBdr>
        <a:fill>
          <a:solidFill>
            <a:srgbClr val="FFFFFF"/>
          </a:solidFill>
        </a:fill>
      </a:tcStyle>
    </a:lastRow>
    <a:firstRow>
      <a:tcTxStyle b="on" i="off">
        <a:font>
          <a:latin typeface="Graphik Semibold"/>
          <a:ea typeface="Graphik Semibold"/>
          <a:cs typeface="Graphik Semibold"/>
        </a:font>
        <a:srgbClr val="FFFFFF"/>
      </a:tcTxStyle>
      <a:tcStyle>
        <a:tcBdr>
          <a:left>
            <a:ln w="25400" cap="flat">
              <a:solidFill>
                <a:srgbClr val="5E5E5E"/>
              </a:solidFill>
              <a:prstDash val="solid"/>
              <a:miter lim="400000"/>
            </a:ln>
          </a:left>
          <a:right>
            <a:ln w="25400" cap="flat">
              <a:solidFill>
                <a:srgbClr val="5E5E5E"/>
              </a:solidFill>
              <a:prstDash val="solid"/>
              <a:miter lim="400000"/>
            </a:ln>
          </a:right>
          <a:top>
            <a:ln w="25400" cap="flat">
              <a:solidFill>
                <a:srgbClr val="A6AAA9"/>
              </a:solidFill>
              <a:prstDash val="solid"/>
              <a:miter lim="400000"/>
            </a:ln>
          </a:top>
          <a:bottom>
            <a:ln w="25400" cap="flat">
              <a:solidFill>
                <a:srgbClr val="5E5E5E"/>
              </a:solidFill>
              <a:prstDash val="solid"/>
              <a:miter lim="400000"/>
            </a:ln>
          </a:bottom>
          <a:insideH>
            <a:ln w="25400" cap="flat">
              <a:solidFill>
                <a:srgbClr val="5E5E5E"/>
              </a:solidFill>
              <a:prstDash val="solid"/>
              <a:miter lim="400000"/>
            </a:ln>
          </a:insideH>
          <a:insideV>
            <a:ln w="25400" cap="flat">
              <a:solidFill>
                <a:srgbClr val="5E5E5E"/>
              </a:solidFill>
              <a:prstDash val="solid"/>
              <a:miter lim="400000"/>
            </a:ln>
          </a:insideV>
        </a:tcBdr>
        <a:fill>
          <a:solidFill>
            <a:schemeClr val="accent2">
              <a:hueOff val="240640"/>
              <a:satOff val="2542"/>
              <a:lumOff val="-13198"/>
            </a:schemeClr>
          </a:solidFill>
        </a:fill>
      </a:tcStyle>
    </a:firstRow>
  </a:tblStyle>
  <a:tblStyle styleId="{2708684C-4D16-4618-839F-0558EEFCDFE6}" styleName="">
    <a:tblBg/>
    <a:wholeTbl>
      <a:tcTxStyle b="off" i="off">
        <a:font>
          <a:latin typeface="Graphik"/>
          <a:ea typeface="Graphik"/>
          <a:cs typeface="Graphik"/>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custDash>
                <a:ds d="200000" sp="200000"/>
              </a:custDash>
              <a:miter lim="400000"/>
            </a:ln>
          </a:top>
          <a:bottom>
            <a:ln w="25400" cap="flat">
              <a:solidFill>
                <a:srgbClr val="000000"/>
              </a:solidFill>
              <a:custDash>
                <a:ds d="200000" sp="200000"/>
              </a:custDash>
              <a:miter lim="400000"/>
            </a:ln>
          </a:bottom>
          <a:insideH>
            <a:ln w="25400" cap="flat">
              <a:solidFill>
                <a:srgbClr val="000000"/>
              </a:solidFill>
              <a:custDash>
                <a:ds d="200000" sp="200000"/>
              </a:custDash>
              <a:miter lim="400000"/>
            </a:ln>
          </a:insideH>
          <a:insideV>
            <a:ln w="25400" cap="flat">
              <a:solidFill>
                <a:srgbClr val="000000"/>
              </a:solidFill>
              <a:prstDash val="solid"/>
              <a:miter lim="400000"/>
            </a:ln>
          </a:insideV>
        </a:tcBdr>
        <a:fill>
          <a:noFill/>
        </a:fill>
      </a:tcStyle>
    </a:wholeTbl>
    <a:band2H>
      <a:tcTxStyle/>
      <a:tcStyle>
        <a:tcBdr/>
        <a:fill>
          <a:solidFill>
            <a:srgbClr val="EDEEEF"/>
          </a:solidFill>
        </a:fill>
      </a:tcStyle>
    </a:band2H>
    <a:firstCol>
      <a:tcTxStyle b="on" i="off">
        <a:font>
          <a:latin typeface="Graphik Semibold"/>
          <a:ea typeface="Graphik Semibold"/>
          <a:cs typeface="Graphik Semibold"/>
        </a:font>
        <a:srgbClr val="000000"/>
      </a:tcTxStyle>
      <a:tcStyle>
        <a:tcBdr>
          <a:left>
            <a:ln w="25400" cap="flat">
              <a:solidFill>
                <a:srgbClr val="6C6C6C"/>
              </a:solidFill>
              <a:prstDash val="solid"/>
              <a:miter lim="400000"/>
            </a:ln>
          </a:left>
          <a:right>
            <a:ln w="50800" cap="flat">
              <a:solidFill>
                <a:srgbClr val="000000"/>
              </a:solidFill>
              <a:prstDash val="solid"/>
              <a:miter lim="400000"/>
            </a:ln>
          </a:right>
          <a:top>
            <a:ln w="25400" cap="flat">
              <a:solidFill>
                <a:srgbClr val="000000"/>
              </a:solidFill>
              <a:custDash>
                <a:ds d="200000" sp="200000"/>
              </a:custDash>
              <a:miter lim="400000"/>
            </a:ln>
          </a:top>
          <a:bottom>
            <a:ln w="25400" cap="flat">
              <a:solidFill>
                <a:srgbClr val="000000"/>
              </a:solidFill>
              <a:custDash>
                <a:ds d="200000" sp="200000"/>
              </a:custDash>
              <a:miter lim="400000"/>
            </a:ln>
          </a:bottom>
          <a:insideH>
            <a:ln w="25400" cap="flat">
              <a:solidFill>
                <a:srgbClr val="000000"/>
              </a:solidFill>
              <a:custDash>
                <a:ds d="200000" sp="200000"/>
              </a:custDash>
              <a:miter lim="400000"/>
            </a:ln>
          </a:insideH>
          <a:insideV>
            <a:ln w="25400" cap="flat">
              <a:solidFill>
                <a:srgbClr val="000000"/>
              </a:solidFill>
              <a:prstDash val="solid"/>
              <a:miter lim="400000"/>
            </a:ln>
          </a:insideV>
        </a:tcBdr>
        <a:fill>
          <a:noFill/>
        </a:fill>
      </a:tcStyle>
    </a:firstCol>
    <a:lastRow>
      <a:tcTxStyle b="on" i="off">
        <a:font>
          <a:latin typeface="Graphik Semibold"/>
          <a:ea typeface="Graphik Semibold"/>
          <a:cs typeface="Graphik Semibold"/>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50800" cap="flat">
              <a:solidFill>
                <a:srgbClr val="000000"/>
              </a:solidFill>
              <a:prstDash val="solid"/>
              <a:miter lim="400000"/>
            </a:ln>
          </a:top>
          <a:bottom>
            <a:ln w="25400" cap="flat">
              <a:solidFill>
                <a:srgbClr val="6C6C6C"/>
              </a:solidFill>
              <a:prstDash val="solid"/>
              <a:miter lim="400000"/>
            </a:ln>
          </a:bottom>
          <a:insideH>
            <a:ln w="25400" cap="flat">
              <a:solidFill>
                <a:srgbClr val="000000"/>
              </a:solidFill>
              <a:custDash>
                <a:ds d="200000" sp="200000"/>
              </a:custDash>
              <a:miter lim="400000"/>
            </a:ln>
          </a:insideH>
          <a:insideV>
            <a:ln w="25400" cap="flat">
              <a:solidFill>
                <a:srgbClr val="000000"/>
              </a:solidFill>
              <a:prstDash val="solid"/>
              <a:miter lim="400000"/>
            </a:ln>
          </a:insideV>
        </a:tcBdr>
        <a:fill>
          <a:noFill/>
        </a:fill>
      </a:tcStyle>
    </a:lastRow>
    <a:firstRow>
      <a:tcTxStyle b="on" i="off">
        <a:font>
          <a:latin typeface="Graphik Semibold"/>
          <a:ea typeface="Graphik Semibold"/>
          <a:cs typeface="Graphik Semibold"/>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6C6C6C"/>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58"/>
  </p:normalViewPr>
  <p:slideViewPr>
    <p:cSldViewPr snapToGrid="0">
      <p:cViewPr varScale="1">
        <p:scale>
          <a:sx n="30" d="100"/>
          <a:sy n="30" d="100"/>
        </p:scale>
        <p:origin x="904"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8" name="Shape 168"/>
          <p:cNvSpPr>
            <a:spLocks noGrp="1" noRot="1" noChangeAspect="1"/>
          </p:cNvSpPr>
          <p:nvPr>
            <p:ph type="sldImg"/>
          </p:nvPr>
        </p:nvSpPr>
        <p:spPr>
          <a:xfrm>
            <a:off x="1143000" y="685800"/>
            <a:ext cx="4572000" cy="3429000"/>
          </a:xfrm>
          <a:prstGeom prst="rect">
            <a:avLst/>
          </a:prstGeom>
        </p:spPr>
        <p:txBody>
          <a:bodyPr/>
          <a:lstStyle/>
          <a:p>
            <a:endParaRPr/>
          </a:p>
        </p:txBody>
      </p:sp>
      <p:sp>
        <p:nvSpPr>
          <p:cNvPr id="169" name="Shape 16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Shape 175"/>
          <p:cNvSpPr>
            <a:spLocks noGrp="1" noRot="1" noChangeAspect="1"/>
          </p:cNvSpPr>
          <p:nvPr>
            <p:ph type="sldImg"/>
          </p:nvPr>
        </p:nvSpPr>
        <p:spPr>
          <a:xfrm>
            <a:off x="381000" y="685800"/>
            <a:ext cx="6096000" cy="3429000"/>
          </a:xfrm>
          <a:prstGeom prst="rect">
            <a:avLst/>
          </a:prstGeom>
        </p:spPr>
        <p:txBody>
          <a:bodyPr/>
          <a:lstStyle/>
          <a:p>
            <a:endParaRPr/>
          </a:p>
        </p:txBody>
      </p:sp>
      <p:sp>
        <p:nvSpPr>
          <p:cNvPr id="176" name="Shape 176"/>
          <p:cNvSpPr>
            <a:spLocks noGrp="1"/>
          </p:cNvSpPr>
          <p:nvPr>
            <p:ph type="body" sz="quarter" idx="1"/>
          </p:nvPr>
        </p:nvSpPr>
        <p:spPr>
          <a:prstGeom prst="rect">
            <a:avLst/>
          </a:prstGeom>
        </p:spPr>
        <p:txBody>
          <a:bodyPr/>
          <a:lstStyle/>
          <a:p>
            <a:r>
              <a:t>Ms. Ripley adopted two brothers. In the beginning, she adopted only one. Here is the story of the one who wasn’t adopted at first. </a:t>
            </a:r>
          </a:p>
          <a:p>
            <a:r>
              <a:t>He and his brother were separated in foster care. His brother went to Ms. Ripley while he was moved through four different homes. One day during a visit, Ms. Ripley noticed the scars on his body. She immediately made arrangements for him to join her and his brother. </a:t>
            </a:r>
            <a:r>
              <a:rPr b="1">
                <a:solidFill>
                  <a:schemeClr val="accent5"/>
                </a:solidFill>
              </a:rPr>
              <a:t>NEXT SLIDE &gt;&gt;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Shape 183"/>
          <p:cNvSpPr>
            <a:spLocks noGrp="1" noRot="1" noChangeAspect="1"/>
          </p:cNvSpPr>
          <p:nvPr>
            <p:ph type="sldImg"/>
          </p:nvPr>
        </p:nvSpPr>
        <p:spPr>
          <a:xfrm>
            <a:off x="381000" y="685800"/>
            <a:ext cx="6096000" cy="3429000"/>
          </a:xfrm>
          <a:prstGeom prst="rect">
            <a:avLst/>
          </a:prstGeom>
        </p:spPr>
        <p:txBody>
          <a:bodyPr/>
          <a:lstStyle/>
          <a:p>
            <a:endParaRPr/>
          </a:p>
        </p:txBody>
      </p:sp>
      <p:sp>
        <p:nvSpPr>
          <p:cNvPr id="184" name="Shape 184"/>
          <p:cNvSpPr>
            <a:spLocks noGrp="1"/>
          </p:cNvSpPr>
          <p:nvPr>
            <p:ph type="body" sz="quarter" idx="1"/>
          </p:nvPr>
        </p:nvSpPr>
        <p:spPr>
          <a:prstGeom prst="rect">
            <a:avLst/>
          </a:prstGeom>
        </p:spPr>
        <p:txBody>
          <a:bodyPr/>
          <a:lstStyle/>
          <a:p>
            <a:r>
              <a:t>He said: “Back then the word ‘family’ didn’t mean anything to me. But the Ripleys made me feel welcome in their home. Whenever I did something wrong, Ms. Ripley would sit me down and explain why it wasn’t OK. </a:t>
            </a:r>
            <a:r>
              <a:rPr b="1">
                <a:solidFill>
                  <a:schemeClr val="accent5"/>
                </a:solidFill>
              </a:rPr>
              <a:t>NEXT SLIDE &gt;&gt;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 name="Shape 191"/>
          <p:cNvSpPr>
            <a:spLocks noGrp="1" noRot="1" noChangeAspect="1"/>
          </p:cNvSpPr>
          <p:nvPr>
            <p:ph type="sldImg"/>
          </p:nvPr>
        </p:nvSpPr>
        <p:spPr>
          <a:xfrm>
            <a:off x="381000" y="685800"/>
            <a:ext cx="6096000" cy="3429000"/>
          </a:xfrm>
          <a:prstGeom prst="rect">
            <a:avLst/>
          </a:prstGeom>
        </p:spPr>
        <p:txBody>
          <a:bodyPr/>
          <a:lstStyle/>
          <a:p>
            <a:endParaRPr/>
          </a:p>
        </p:txBody>
      </p:sp>
      <p:sp>
        <p:nvSpPr>
          <p:cNvPr id="192" name="Shape 192"/>
          <p:cNvSpPr>
            <a:spLocks noGrp="1"/>
          </p:cNvSpPr>
          <p:nvPr>
            <p:ph type="body" sz="quarter" idx="1"/>
          </p:nvPr>
        </p:nvSpPr>
        <p:spPr>
          <a:prstGeom prst="rect">
            <a:avLst/>
          </a:prstGeom>
        </p:spPr>
        <p:txBody>
          <a:bodyPr/>
          <a:lstStyle/>
          <a:p>
            <a:r>
              <a:t>But then she’d say: ‘You’re not going anywhere. Because you belong to us now.’”</a:t>
            </a:r>
          </a:p>
          <a:p>
            <a:r>
              <a:t>Over time, this boy learned how to live like he was part of a family. It was a learning process, and with time, he learned to trust Ms. Ripley’s heart, to trust her love for him and his brother. In time, she made them officially and permanently family. The young man is now a father himself.  </a:t>
            </a:r>
            <a:r>
              <a:rPr b="1">
                <a:solidFill>
                  <a:schemeClr val="accent5"/>
                </a:solidFill>
              </a:rPr>
              <a:t>NEXT SLIDE &gt;&gt;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Shape 199"/>
          <p:cNvSpPr>
            <a:spLocks noGrp="1" noRot="1" noChangeAspect="1"/>
          </p:cNvSpPr>
          <p:nvPr>
            <p:ph type="sldImg"/>
          </p:nvPr>
        </p:nvSpPr>
        <p:spPr>
          <a:xfrm>
            <a:off x="381000" y="685800"/>
            <a:ext cx="6096000" cy="3429000"/>
          </a:xfrm>
          <a:prstGeom prst="rect">
            <a:avLst/>
          </a:prstGeom>
        </p:spPr>
        <p:txBody>
          <a:bodyPr/>
          <a:lstStyle/>
          <a:p>
            <a:endParaRPr/>
          </a:p>
        </p:txBody>
      </p:sp>
      <p:sp>
        <p:nvSpPr>
          <p:cNvPr id="200" name="Shape 200"/>
          <p:cNvSpPr>
            <a:spLocks noGrp="1"/>
          </p:cNvSpPr>
          <p:nvPr>
            <p:ph type="body" sz="quarter" idx="1"/>
          </p:nvPr>
        </p:nvSpPr>
        <p:spPr>
          <a:prstGeom prst="rect">
            <a:avLst/>
          </a:prstGeom>
        </p:spPr>
        <p:txBody>
          <a:bodyPr/>
          <a:lstStyle/>
          <a:p>
            <a:r>
              <a:t>Looking back on his life he said: “…my early development had been the opposite of what a child’s should be. I should be broken, but I’m not. Because thirty years ago my Mom decided to keep me. </a:t>
            </a:r>
            <a:r>
              <a:rPr b="1">
                <a:solidFill>
                  <a:schemeClr val="accent5"/>
                </a:solidFill>
              </a:rPr>
              <a:t>NEXT SLIDE &gt;&gt;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 name="Shape 207"/>
          <p:cNvSpPr>
            <a:spLocks noGrp="1" noRot="1" noChangeAspect="1"/>
          </p:cNvSpPr>
          <p:nvPr>
            <p:ph type="sldImg"/>
          </p:nvPr>
        </p:nvSpPr>
        <p:spPr>
          <a:xfrm>
            <a:off x="381000" y="685800"/>
            <a:ext cx="6096000" cy="3429000"/>
          </a:xfrm>
          <a:prstGeom prst="rect">
            <a:avLst/>
          </a:prstGeom>
        </p:spPr>
        <p:txBody>
          <a:bodyPr/>
          <a:lstStyle/>
          <a:p>
            <a:endParaRPr/>
          </a:p>
        </p:txBody>
      </p:sp>
      <p:sp>
        <p:nvSpPr>
          <p:cNvPr id="208" name="Shape 208"/>
          <p:cNvSpPr>
            <a:spLocks noGrp="1"/>
          </p:cNvSpPr>
          <p:nvPr>
            <p:ph type="body" sz="quarter" idx="1"/>
          </p:nvPr>
        </p:nvSpPr>
        <p:spPr>
          <a:prstGeom prst="rect">
            <a:avLst/>
          </a:prstGeom>
        </p:spPr>
        <p:txBody>
          <a:bodyPr/>
          <a:lstStyle/>
          <a:p>
            <a:r>
              <a:t>And somehow, despite all her sadness and heartbreak, she poured enough love into me so that I could heal.”</a:t>
            </a:r>
          </a:p>
          <a:p>
            <a:r>
              <a:t>	In some ways, we can resonate with this man’s story. We should be broken by living in the Kingdom of Darkness. But we are not. Jesus rescued us and poured His love into us. He heals us and helps us learn what it means to belong to His Kingdom. </a:t>
            </a:r>
            <a:r>
              <a:rPr b="1">
                <a:solidFill>
                  <a:schemeClr val="accent5"/>
                </a:solidFill>
              </a:rPr>
              <a:t>NEXT SLIDE &gt;&gt;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Shape 215"/>
          <p:cNvSpPr>
            <a:spLocks noGrp="1" noRot="1" noChangeAspect="1"/>
          </p:cNvSpPr>
          <p:nvPr>
            <p:ph type="sldImg"/>
          </p:nvPr>
        </p:nvSpPr>
        <p:spPr>
          <a:xfrm>
            <a:off x="381000" y="685800"/>
            <a:ext cx="6096000" cy="3429000"/>
          </a:xfrm>
          <a:prstGeom prst="rect">
            <a:avLst/>
          </a:prstGeom>
        </p:spPr>
        <p:txBody>
          <a:bodyPr/>
          <a:lstStyle/>
          <a:p>
            <a:endParaRPr/>
          </a:p>
        </p:txBody>
      </p:sp>
      <p:sp>
        <p:nvSpPr>
          <p:cNvPr id="216" name="Shape 216"/>
          <p:cNvSpPr>
            <a:spLocks noGrp="1"/>
          </p:cNvSpPr>
          <p:nvPr>
            <p:ph type="body" sz="quarter" idx="1"/>
          </p:nvPr>
        </p:nvSpPr>
        <p:spPr>
          <a:prstGeom prst="rect">
            <a:avLst/>
          </a:prstGeom>
        </p:spPr>
        <p:txBody>
          <a:bodyPr/>
          <a:lstStyle/>
          <a:p>
            <a:r>
              <a:t>The Apostle Paul wrote, “For he has rescued us from the kingdom of darkness and transferred us into the Kingdom of his dear Son, who purchased our freedom and forgave our sins.” - Colossians 1:13</a:t>
            </a:r>
          </a:p>
          <a:p>
            <a:r>
              <a:t>The word translated as “transferred” comes from a Greek word that means “to move defeated people from one land to another.” Before we accepted Jesus’ rescue, we were in a defeated kingdom. When we accepted His rescue, He moved us out of the defeated kingdom and into God’s victorious Kingdom! We turned from “darkness to light and from the power of Satan to God.” We were “given a place among God’s people.” </a:t>
            </a:r>
            <a:r>
              <a:rPr b="1">
                <a:solidFill>
                  <a:schemeClr val="accent5"/>
                </a:solidFill>
              </a:rPr>
              <a:t>NEXT SLIDE &gt;&gt;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 name="Shape 220"/>
          <p:cNvSpPr>
            <a:spLocks noGrp="1" noRot="1" noChangeAspect="1"/>
          </p:cNvSpPr>
          <p:nvPr>
            <p:ph type="sldImg"/>
          </p:nvPr>
        </p:nvSpPr>
        <p:spPr>
          <a:xfrm>
            <a:off x="381000" y="685800"/>
            <a:ext cx="6096000" cy="3429000"/>
          </a:xfrm>
          <a:prstGeom prst="rect">
            <a:avLst/>
          </a:prstGeom>
        </p:spPr>
        <p:txBody>
          <a:bodyPr/>
          <a:lstStyle/>
          <a:p>
            <a:endParaRPr/>
          </a:p>
        </p:txBody>
      </p:sp>
      <p:sp>
        <p:nvSpPr>
          <p:cNvPr id="221" name="Shape 221"/>
          <p:cNvSpPr>
            <a:spLocks noGrp="1"/>
          </p:cNvSpPr>
          <p:nvPr>
            <p:ph type="body" sz="quarter" idx="1"/>
          </p:nvPr>
        </p:nvSpPr>
        <p:spPr>
          <a:prstGeom prst="rect">
            <a:avLst/>
          </a:prstGeom>
        </p:spPr>
        <p:txBody>
          <a:bodyPr/>
          <a:lstStyle/>
          <a:p>
            <a:r>
              <a:t>Like the young man who became a part of the Ripley family, we became Kingdom People! Living as Kingdom People begins with love-motivated obedience, as we’ve seen before. And love-motivated obedience completely changes the direction of our lives. We begin Kingdom Living! </a:t>
            </a:r>
            <a:r>
              <a:rPr b="1">
                <a:solidFill>
                  <a:schemeClr val="accent5"/>
                </a:solidFill>
              </a:rPr>
              <a:t>NEXT SLIDE &gt;&gt;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 name="Shape 225"/>
          <p:cNvSpPr>
            <a:spLocks noGrp="1" noRot="1" noChangeAspect="1"/>
          </p:cNvSpPr>
          <p:nvPr>
            <p:ph type="sldImg"/>
          </p:nvPr>
        </p:nvSpPr>
        <p:spPr>
          <a:xfrm>
            <a:off x="381000" y="685800"/>
            <a:ext cx="6096000" cy="3429000"/>
          </a:xfrm>
          <a:prstGeom prst="rect">
            <a:avLst/>
          </a:prstGeom>
        </p:spPr>
        <p:txBody>
          <a:bodyPr/>
          <a:lstStyle/>
          <a:p>
            <a:endParaRPr/>
          </a:p>
        </p:txBody>
      </p:sp>
      <p:sp>
        <p:nvSpPr>
          <p:cNvPr id="226" name="Shape 226"/>
          <p:cNvSpPr>
            <a:spLocks noGrp="1"/>
          </p:cNvSpPr>
          <p:nvPr>
            <p:ph type="body" sz="quarter" idx="1"/>
          </p:nvPr>
        </p:nvSpPr>
        <p:spPr>
          <a:prstGeom prst="rect">
            <a:avLst/>
          </a:prstGeom>
        </p:spPr>
        <p:txBody>
          <a:bodyPr/>
          <a:lstStyle/>
          <a:p>
            <a:r>
              <a:t>Being a member of the Ripley family meant more than adopting a name. The boy had to learn the Ripley way of life. In the same way, Kingdom Living shapes every aspect of our lives. </a:t>
            </a:r>
          </a:p>
          <a:p>
            <a:r>
              <a:t>Kingdom Living changes our identity. We’re no longer people of the Kingdom of Darkness – we belong to the Kingdom of Light! That fundamentally changes who we are from the inside out. </a:t>
            </a:r>
          </a:p>
          <a:p>
            <a:r>
              <a:t>Kingdom Living changes our thinking. The Holy Spirit opens our minds and fills us with light, renewing our thoughts and attitudes. </a:t>
            </a:r>
            <a:r>
              <a:rPr b="1">
                <a:solidFill>
                  <a:schemeClr val="accent5"/>
                </a:solidFill>
              </a:rPr>
              <a:t>NEXT SLIDE &gt;&gt;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 name="Shape 230"/>
          <p:cNvSpPr>
            <a:spLocks noGrp="1" noRot="1" noChangeAspect="1"/>
          </p:cNvSpPr>
          <p:nvPr>
            <p:ph type="sldImg"/>
          </p:nvPr>
        </p:nvSpPr>
        <p:spPr>
          <a:xfrm>
            <a:off x="381000" y="685800"/>
            <a:ext cx="6096000" cy="3429000"/>
          </a:xfrm>
          <a:prstGeom prst="rect">
            <a:avLst/>
          </a:prstGeom>
        </p:spPr>
        <p:txBody>
          <a:bodyPr/>
          <a:lstStyle/>
          <a:p>
            <a:endParaRPr/>
          </a:p>
        </p:txBody>
      </p:sp>
      <p:sp>
        <p:nvSpPr>
          <p:cNvPr id="231" name="Shape 231"/>
          <p:cNvSpPr>
            <a:spLocks noGrp="1"/>
          </p:cNvSpPr>
          <p:nvPr>
            <p:ph type="body" sz="quarter" idx="1"/>
          </p:nvPr>
        </p:nvSpPr>
        <p:spPr>
          <a:prstGeom prst="rect">
            <a:avLst/>
          </a:prstGeom>
        </p:spPr>
        <p:txBody>
          <a:bodyPr/>
          <a:lstStyle/>
          <a:p>
            <a:r>
              <a:t>Kingdom Living also changes what we do and how we do it. When we fully align our lives with God’s will, what He wants becomes what we want. What He does becomes what we do. What He has commanded becomes our joy to obey. And we do it the way He does. </a:t>
            </a:r>
          </a:p>
          <a:p>
            <a:r>
              <a:t>In short, Kingdom Living becomes who we are, how we think, what we do, and how and why we do it. But for Kingdom Living to become our authentic reality, we must have a genuine relationship with God. The young man’s relationship with Ms. Ripley was at the centre of his understanding and adoption of the Ripley way of life. </a:t>
            </a:r>
            <a:r>
              <a:rPr b="1">
                <a:solidFill>
                  <a:schemeClr val="accent5"/>
                </a:solidFill>
              </a:rPr>
              <a:t>NEXT SLIDE &gt;&gt;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 name="Shape 238"/>
          <p:cNvSpPr>
            <a:spLocks noGrp="1" noRot="1" noChangeAspect="1"/>
          </p:cNvSpPr>
          <p:nvPr>
            <p:ph type="sldImg"/>
          </p:nvPr>
        </p:nvSpPr>
        <p:spPr>
          <a:xfrm>
            <a:off x="381000" y="685800"/>
            <a:ext cx="6096000" cy="3429000"/>
          </a:xfrm>
          <a:prstGeom prst="rect">
            <a:avLst/>
          </a:prstGeom>
        </p:spPr>
        <p:txBody>
          <a:bodyPr/>
          <a:lstStyle/>
          <a:p>
            <a:endParaRPr/>
          </a:p>
        </p:txBody>
      </p:sp>
      <p:sp>
        <p:nvSpPr>
          <p:cNvPr id="239" name="Shape 239"/>
          <p:cNvSpPr>
            <a:spLocks noGrp="1"/>
          </p:cNvSpPr>
          <p:nvPr>
            <p:ph type="body" sz="quarter" idx="1"/>
          </p:nvPr>
        </p:nvSpPr>
        <p:spPr>
          <a:prstGeom prst="rect">
            <a:avLst/>
          </a:prstGeom>
        </p:spPr>
        <p:txBody>
          <a:bodyPr/>
          <a:lstStyle/>
          <a:p>
            <a:r>
              <a:t>So it is with our relationship with God. It all begins there. This is precisely what Jesus invites us into. He said, “Remain in me, as I also remain in you…I am the vine, you are the branches.” (John 15:4). This image shows how closely connected we can be. </a:t>
            </a:r>
          </a:p>
          <a:p>
            <a:r>
              <a:t>This relationship fuels our transformation into Kingdom People! As we come to know Jesus more, our reflection of Him brightens and sharpens in focus. Created in His image, and His image in us is restored. As His image-bearers, we become His imitators. Our lives reflect His love, His grace, and His righteousness. It’s a natural outflow from our relationship with Him! </a:t>
            </a:r>
            <a:r>
              <a:rPr b="1">
                <a:solidFill>
                  <a:schemeClr val="accent5"/>
                </a:solidFill>
              </a:rPr>
              <a:t>NEXT SLIDE &gt;&gt;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Shape 243"/>
          <p:cNvSpPr>
            <a:spLocks noGrp="1" noRot="1" noChangeAspect="1"/>
          </p:cNvSpPr>
          <p:nvPr>
            <p:ph type="sldImg"/>
          </p:nvPr>
        </p:nvSpPr>
        <p:spPr>
          <a:xfrm>
            <a:off x="381000" y="685800"/>
            <a:ext cx="6096000" cy="3429000"/>
          </a:xfrm>
          <a:prstGeom prst="rect">
            <a:avLst/>
          </a:prstGeom>
        </p:spPr>
        <p:txBody>
          <a:bodyPr/>
          <a:lstStyle/>
          <a:p>
            <a:endParaRPr/>
          </a:p>
        </p:txBody>
      </p:sp>
      <p:sp>
        <p:nvSpPr>
          <p:cNvPr id="244" name="Shape 244"/>
          <p:cNvSpPr>
            <a:spLocks noGrp="1"/>
          </p:cNvSpPr>
          <p:nvPr>
            <p:ph type="body" sz="quarter" idx="1"/>
          </p:nvPr>
        </p:nvSpPr>
        <p:spPr>
          <a:prstGeom prst="rect">
            <a:avLst/>
          </a:prstGeom>
        </p:spPr>
        <p:txBody>
          <a:bodyPr/>
          <a:lstStyle/>
          <a:p>
            <a:r>
              <a:t>Some believe that everything hinges on what we do or don’t do. But that isn’t the case. It hinges on who we know. Our relationship with Jesus determines what we do or don’t do. </a:t>
            </a:r>
            <a:r>
              <a:rPr b="1">
                <a:solidFill>
                  <a:schemeClr val="accent5"/>
                </a:solidFill>
              </a:rPr>
              <a:t>NEXT SLIDE &gt;&gt;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 name="Shape 248"/>
          <p:cNvSpPr>
            <a:spLocks noGrp="1" noRot="1" noChangeAspect="1"/>
          </p:cNvSpPr>
          <p:nvPr>
            <p:ph type="sldImg"/>
          </p:nvPr>
        </p:nvSpPr>
        <p:spPr>
          <a:xfrm>
            <a:off x="381000" y="685800"/>
            <a:ext cx="6096000" cy="3429000"/>
          </a:xfrm>
          <a:prstGeom prst="rect">
            <a:avLst/>
          </a:prstGeom>
        </p:spPr>
        <p:txBody>
          <a:bodyPr/>
          <a:lstStyle/>
          <a:p>
            <a:endParaRPr/>
          </a:p>
        </p:txBody>
      </p:sp>
      <p:sp>
        <p:nvSpPr>
          <p:cNvPr id="249" name="Shape 249"/>
          <p:cNvSpPr>
            <a:spLocks noGrp="1"/>
          </p:cNvSpPr>
          <p:nvPr>
            <p:ph type="body" sz="quarter" idx="1"/>
          </p:nvPr>
        </p:nvSpPr>
        <p:spPr>
          <a:prstGeom prst="rect">
            <a:avLst/>
          </a:prstGeom>
        </p:spPr>
        <p:txBody>
          <a:bodyPr/>
          <a:lstStyle/>
          <a:p>
            <a:r>
              <a:t>This is what Jesus illustrated in the Sermon on the Mount. He took what the people were familiar with and turned it upside down. They were accustomed to legalistic formulas. “If I do this, then I get this. If I don’t do this, then I get this.” </a:t>
            </a:r>
          </a:p>
          <a:p>
            <a:r>
              <a:t>But Jesus emphasized that Kingdom Living doesn’t stem from formulas. It isn’t just “Don’t murder.” It goes much deeper than that. It’s “Don’t harbor anger in your heart.” It isn’t just, “Don’t commit adultery.” It’s “Don’t even look at a woman with lust in your heart.”  True Kingdom Living stems from the redeemed heart. </a:t>
            </a:r>
            <a:r>
              <a:rPr b="1">
                <a:solidFill>
                  <a:schemeClr val="accent5"/>
                </a:solidFill>
              </a:rPr>
              <a:t>NEXT SLIDE &gt;&gt;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 name="Shape 253"/>
          <p:cNvSpPr>
            <a:spLocks noGrp="1" noRot="1" noChangeAspect="1"/>
          </p:cNvSpPr>
          <p:nvPr>
            <p:ph type="sldImg"/>
          </p:nvPr>
        </p:nvSpPr>
        <p:spPr>
          <a:xfrm>
            <a:off x="381000" y="685800"/>
            <a:ext cx="6096000" cy="3429000"/>
          </a:xfrm>
          <a:prstGeom prst="rect">
            <a:avLst/>
          </a:prstGeom>
        </p:spPr>
        <p:txBody>
          <a:bodyPr/>
          <a:lstStyle/>
          <a:p>
            <a:endParaRPr/>
          </a:p>
        </p:txBody>
      </p:sp>
      <p:sp>
        <p:nvSpPr>
          <p:cNvPr id="254" name="Shape 254"/>
          <p:cNvSpPr>
            <a:spLocks noGrp="1"/>
          </p:cNvSpPr>
          <p:nvPr>
            <p:ph type="body" sz="quarter" idx="1"/>
          </p:nvPr>
        </p:nvSpPr>
        <p:spPr>
          <a:prstGeom prst="rect">
            <a:avLst/>
          </a:prstGeom>
        </p:spPr>
        <p:txBody>
          <a:bodyPr/>
          <a:lstStyle/>
          <a:p>
            <a:r>
              <a:t>We cannot manufacture this way of living. It is empowered by the Holy Spirit. </a:t>
            </a:r>
          </a:p>
          <a:p>
            <a:r>
              <a:t>He guides us in our daily lives. From the moment we wake up until we fall asleep, we can rely on and seek His guidance. From the smallest part of our day to our largest responsibility, He is there to guide us with His wisdom. </a:t>
            </a:r>
            <a:r>
              <a:rPr b="1">
                <a:solidFill>
                  <a:schemeClr val="accent5"/>
                </a:solidFill>
              </a:rPr>
              <a:t>NEXT SLIDE &gt;&gt;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Shape 261"/>
          <p:cNvSpPr>
            <a:spLocks noGrp="1" noRot="1" noChangeAspect="1"/>
          </p:cNvSpPr>
          <p:nvPr>
            <p:ph type="sldImg"/>
          </p:nvPr>
        </p:nvSpPr>
        <p:spPr>
          <a:xfrm>
            <a:off x="381000" y="685800"/>
            <a:ext cx="6096000" cy="3429000"/>
          </a:xfrm>
          <a:prstGeom prst="rect">
            <a:avLst/>
          </a:prstGeom>
        </p:spPr>
        <p:txBody>
          <a:bodyPr/>
          <a:lstStyle/>
          <a:p>
            <a:endParaRPr/>
          </a:p>
        </p:txBody>
      </p:sp>
      <p:sp>
        <p:nvSpPr>
          <p:cNvPr id="262" name="Shape 262"/>
          <p:cNvSpPr>
            <a:spLocks noGrp="1"/>
          </p:cNvSpPr>
          <p:nvPr>
            <p:ph type="body" sz="quarter" idx="1"/>
          </p:nvPr>
        </p:nvSpPr>
        <p:spPr>
          <a:prstGeom prst="rect">
            <a:avLst/>
          </a:prstGeom>
        </p:spPr>
        <p:txBody>
          <a:bodyPr/>
          <a:lstStyle/>
          <a:p>
            <a:r>
              <a:t>The prophet Isaiah wrote, “Your own ears will hear him. Right behind you a voice will say, ‘This is the way you should go,’ whether to the right or to the left.” - Isaiah 30:21 </a:t>
            </a:r>
            <a:r>
              <a:rPr b="1">
                <a:solidFill>
                  <a:schemeClr val="accent5"/>
                </a:solidFill>
              </a:rPr>
              <a:t>NEXT SLIDE &gt;&gt;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 name="Shape 269"/>
          <p:cNvSpPr>
            <a:spLocks noGrp="1" noRot="1" noChangeAspect="1"/>
          </p:cNvSpPr>
          <p:nvPr>
            <p:ph type="sldImg"/>
          </p:nvPr>
        </p:nvSpPr>
        <p:spPr>
          <a:xfrm>
            <a:off x="381000" y="685800"/>
            <a:ext cx="6096000" cy="3429000"/>
          </a:xfrm>
          <a:prstGeom prst="rect">
            <a:avLst/>
          </a:prstGeom>
        </p:spPr>
        <p:txBody>
          <a:bodyPr/>
          <a:lstStyle/>
          <a:p>
            <a:endParaRPr/>
          </a:p>
        </p:txBody>
      </p:sp>
      <p:sp>
        <p:nvSpPr>
          <p:cNvPr id="270" name="Shape 270"/>
          <p:cNvSpPr>
            <a:spLocks noGrp="1"/>
          </p:cNvSpPr>
          <p:nvPr>
            <p:ph type="body" sz="quarter" idx="1"/>
          </p:nvPr>
        </p:nvSpPr>
        <p:spPr>
          <a:prstGeom prst="rect">
            <a:avLst/>
          </a:prstGeom>
        </p:spPr>
        <p:txBody>
          <a:bodyPr/>
          <a:lstStyle/>
          <a:p>
            <a:r>
              <a:t>The apostle Peter confirmed the Holy Spirit’s guiding presence in our daily lives. He wrote, “By his divine power, God has given us everything we need for living a godly life.” (2 Peter 1:3). Since we can’t live a godly life in our own power, God gives us the Holy Spirit to empower us!</a:t>
            </a:r>
          </a:p>
          <a:p>
            <a:r>
              <a:t>The Holy Spirit also equips us to overcome worldly challenges. </a:t>
            </a:r>
            <a:r>
              <a:rPr b="1">
                <a:solidFill>
                  <a:schemeClr val="accent5"/>
                </a:solidFill>
              </a:rPr>
              <a:t>NEXT SLIDE &gt;&gt;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hape 277"/>
          <p:cNvSpPr>
            <a:spLocks noGrp="1" noRot="1" noChangeAspect="1"/>
          </p:cNvSpPr>
          <p:nvPr>
            <p:ph type="sldImg"/>
          </p:nvPr>
        </p:nvSpPr>
        <p:spPr>
          <a:xfrm>
            <a:off x="381000" y="685800"/>
            <a:ext cx="6096000" cy="3429000"/>
          </a:xfrm>
          <a:prstGeom prst="rect">
            <a:avLst/>
          </a:prstGeom>
        </p:spPr>
        <p:txBody>
          <a:bodyPr/>
          <a:lstStyle/>
          <a:p>
            <a:endParaRPr/>
          </a:p>
        </p:txBody>
      </p:sp>
      <p:sp>
        <p:nvSpPr>
          <p:cNvPr id="278" name="Shape 278"/>
          <p:cNvSpPr>
            <a:spLocks noGrp="1"/>
          </p:cNvSpPr>
          <p:nvPr>
            <p:ph type="body" sz="quarter" idx="1"/>
          </p:nvPr>
        </p:nvSpPr>
        <p:spPr>
          <a:prstGeom prst="rect">
            <a:avLst/>
          </a:prstGeom>
        </p:spPr>
        <p:txBody>
          <a:bodyPr/>
          <a:lstStyle/>
          <a:p>
            <a:r>
              <a:t>Those challenges include the various temptations to live again as though you belonged to the Kingdom of Darkness. So Jesus promised, “And I will ask the Father, and he will give you another advocate to help you and be with you forever—the Spirit of truth. The world cannot accept him, because it neither sees him nor knows him. But you know him, for he lives with you and will be in you.” - John 14:16-17</a:t>
            </a:r>
          </a:p>
          <a:p>
            <a:r>
              <a:t>Our King knows what we are up against, so He has blessed us with the Holy Spirit to give us the power to resist those dark calls and remain steadfast in Kingdom Living. </a:t>
            </a:r>
            <a:r>
              <a:rPr b="1">
                <a:solidFill>
                  <a:schemeClr val="accent5"/>
                </a:solidFill>
              </a:rPr>
              <a:t>NEXT SLIDE &gt;&gt;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Shape 285"/>
          <p:cNvSpPr>
            <a:spLocks noGrp="1" noRot="1" noChangeAspect="1"/>
          </p:cNvSpPr>
          <p:nvPr>
            <p:ph type="sldImg"/>
          </p:nvPr>
        </p:nvSpPr>
        <p:spPr>
          <a:xfrm>
            <a:off x="381000" y="685800"/>
            <a:ext cx="6096000" cy="3429000"/>
          </a:xfrm>
          <a:prstGeom prst="rect">
            <a:avLst/>
          </a:prstGeom>
        </p:spPr>
        <p:txBody>
          <a:bodyPr/>
          <a:lstStyle/>
          <a:p>
            <a:endParaRPr/>
          </a:p>
        </p:txBody>
      </p:sp>
      <p:sp>
        <p:nvSpPr>
          <p:cNvPr id="286" name="Shape 286"/>
          <p:cNvSpPr>
            <a:spLocks noGrp="1"/>
          </p:cNvSpPr>
          <p:nvPr>
            <p:ph type="body" sz="quarter" idx="1"/>
          </p:nvPr>
        </p:nvSpPr>
        <p:spPr>
          <a:prstGeom prst="rect">
            <a:avLst/>
          </a:prstGeom>
        </p:spPr>
        <p:txBody>
          <a:bodyPr/>
          <a:lstStyle/>
          <a:p>
            <a:r>
              <a:t>The Holy Spirit also fosters our spiritual growth and maturity as Kingdom people. Jesus explained, “But I will send the Advocate—the Spirit of truth. He will come to you from the Father and will testify about me.” </a:t>
            </a:r>
            <a:r>
              <a:rPr b="1">
                <a:solidFill>
                  <a:schemeClr val="accent5"/>
                </a:solidFill>
              </a:rPr>
              <a:t>NEXT SLIDE &gt;&gt;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 name="Shape 293"/>
          <p:cNvSpPr>
            <a:spLocks noGrp="1" noRot="1" noChangeAspect="1"/>
          </p:cNvSpPr>
          <p:nvPr>
            <p:ph type="sldImg"/>
          </p:nvPr>
        </p:nvSpPr>
        <p:spPr>
          <a:xfrm>
            <a:off x="381000" y="685800"/>
            <a:ext cx="6096000" cy="3429000"/>
          </a:xfrm>
          <a:prstGeom prst="rect">
            <a:avLst/>
          </a:prstGeom>
        </p:spPr>
        <p:txBody>
          <a:bodyPr/>
          <a:lstStyle/>
          <a:p>
            <a:endParaRPr/>
          </a:p>
        </p:txBody>
      </p:sp>
      <p:sp>
        <p:nvSpPr>
          <p:cNvPr id="294" name="Shape 294"/>
          <p:cNvSpPr>
            <a:spLocks noGrp="1"/>
          </p:cNvSpPr>
          <p:nvPr>
            <p:ph type="body" sz="quarter" idx="1"/>
          </p:nvPr>
        </p:nvSpPr>
        <p:spPr>
          <a:prstGeom prst="rect">
            <a:avLst/>
          </a:prstGeom>
        </p:spPr>
        <p:txBody>
          <a:bodyPr/>
          <a:lstStyle/>
          <a:p>
            <a:r>
              <a:t>The apostle Paul also understood this. We can see it in his prayer for all believers: “I keep asking that the God of our Lord Jesus Christ, the glorious Father, may give you the Spirit of wisdom and revelation, so that you may know him better.” - Ephesians 1:17</a:t>
            </a:r>
          </a:p>
          <a:p>
            <a:r>
              <a:t>As we grow and mature, our lives look more like the Kingdom.  </a:t>
            </a:r>
            <a:r>
              <a:rPr b="1">
                <a:solidFill>
                  <a:schemeClr val="accent5"/>
                </a:solidFill>
              </a:rPr>
              <a:t>NEXT SLIDE &gt;&gt;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 name="Shape 301"/>
          <p:cNvSpPr>
            <a:spLocks noGrp="1" noRot="1" noChangeAspect="1"/>
          </p:cNvSpPr>
          <p:nvPr>
            <p:ph type="sldImg"/>
          </p:nvPr>
        </p:nvSpPr>
        <p:spPr>
          <a:xfrm>
            <a:off x="381000" y="685800"/>
            <a:ext cx="6096000" cy="3429000"/>
          </a:xfrm>
          <a:prstGeom prst="rect">
            <a:avLst/>
          </a:prstGeom>
        </p:spPr>
        <p:txBody>
          <a:bodyPr/>
          <a:lstStyle/>
          <a:p>
            <a:endParaRPr/>
          </a:p>
        </p:txBody>
      </p:sp>
      <p:sp>
        <p:nvSpPr>
          <p:cNvPr id="302" name="Shape 302"/>
          <p:cNvSpPr>
            <a:spLocks noGrp="1"/>
          </p:cNvSpPr>
          <p:nvPr>
            <p:ph type="body" sz="quarter" idx="1"/>
          </p:nvPr>
        </p:nvSpPr>
        <p:spPr>
          <a:prstGeom prst="rect">
            <a:avLst/>
          </a:prstGeom>
        </p:spPr>
        <p:txBody>
          <a:bodyPr/>
          <a:lstStyle/>
          <a:p>
            <a:r>
              <a:t>They become full of love, joy, peace, forbearance, kindness, goodness, faithfulness, gentleness, and self-control.” In other words, the fruit of the Spirit! </a:t>
            </a:r>
            <a:r>
              <a:rPr b="1">
                <a:solidFill>
                  <a:schemeClr val="accent5"/>
                </a:solidFill>
              </a:rPr>
              <a:t>NEXT SLIDE &gt;&gt;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 name="Shape 309"/>
          <p:cNvSpPr>
            <a:spLocks noGrp="1" noRot="1" noChangeAspect="1"/>
          </p:cNvSpPr>
          <p:nvPr>
            <p:ph type="sldImg"/>
          </p:nvPr>
        </p:nvSpPr>
        <p:spPr>
          <a:xfrm>
            <a:off x="381000" y="685800"/>
            <a:ext cx="6096000" cy="3429000"/>
          </a:xfrm>
          <a:prstGeom prst="rect">
            <a:avLst/>
          </a:prstGeom>
        </p:spPr>
        <p:txBody>
          <a:bodyPr/>
          <a:lstStyle/>
          <a:p>
            <a:endParaRPr/>
          </a:p>
        </p:txBody>
      </p:sp>
      <p:sp>
        <p:nvSpPr>
          <p:cNvPr id="310" name="Shape 310"/>
          <p:cNvSpPr>
            <a:spLocks noGrp="1"/>
          </p:cNvSpPr>
          <p:nvPr>
            <p:ph type="body" sz="quarter" idx="1"/>
          </p:nvPr>
        </p:nvSpPr>
        <p:spPr>
          <a:prstGeom prst="rect">
            <a:avLst/>
          </a:prstGeom>
        </p:spPr>
        <p:txBody>
          <a:bodyPr/>
          <a:lstStyle/>
          <a:p>
            <a:r>
              <a:t>Kingdom Living is “pure; then peace-loving, considerate, submissive, full of mercy and good fruit, impartial and sincere.” And it’s empowered by the Holy Spirit! </a:t>
            </a:r>
          </a:p>
          <a:p>
            <a:r>
              <a:t>This leads us to another role of the Holy Spirit in a believer’s life. So far, we’ve touched on how the Holy Spirit guides us, fosters our growth and maturity, and transforms our lives to look like God’s Kingdom. </a:t>
            </a:r>
            <a:r>
              <a:rPr b="1">
                <a:solidFill>
                  <a:schemeClr val="accent5"/>
                </a:solidFill>
              </a:rPr>
              <a:t>NEXT SLIDE &gt;&gt;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4" name="Shape 314"/>
          <p:cNvSpPr>
            <a:spLocks noGrp="1" noRot="1" noChangeAspect="1"/>
          </p:cNvSpPr>
          <p:nvPr>
            <p:ph type="sldImg"/>
          </p:nvPr>
        </p:nvSpPr>
        <p:spPr>
          <a:xfrm>
            <a:off x="381000" y="685800"/>
            <a:ext cx="6096000" cy="3429000"/>
          </a:xfrm>
          <a:prstGeom prst="rect">
            <a:avLst/>
          </a:prstGeom>
        </p:spPr>
        <p:txBody>
          <a:bodyPr/>
          <a:lstStyle/>
          <a:p>
            <a:endParaRPr/>
          </a:p>
        </p:txBody>
      </p:sp>
      <p:sp>
        <p:nvSpPr>
          <p:cNvPr id="315" name="Shape 315"/>
          <p:cNvSpPr>
            <a:spLocks noGrp="1"/>
          </p:cNvSpPr>
          <p:nvPr>
            <p:ph type="body" sz="quarter" idx="1"/>
          </p:nvPr>
        </p:nvSpPr>
        <p:spPr>
          <a:prstGeom prst="rect">
            <a:avLst/>
          </a:prstGeom>
        </p:spPr>
        <p:txBody>
          <a:bodyPr/>
          <a:lstStyle/>
          <a:p>
            <a:r>
              <a:t>But He does even more.</a:t>
            </a:r>
          </a:p>
          <a:p>
            <a:r>
              <a:t>He equips us to draw others to God’s Kingdom.</a:t>
            </a:r>
          </a:p>
          <a:p>
            <a:r>
              <a:t>People still trapped in the Kingdom of Darkness need to hear the truth about God’s Kingdom and how they can enter it. This was the heart of Jesus’ mission and message. It must also flow from our hearts. It’s not enough that we are transformed into Kingdom people. We’ve been commissioned to be witnesses of God’s Kingdom. </a:t>
            </a:r>
          </a:p>
          <a:p>
            <a:r>
              <a:t>But what exactly does that mean? </a:t>
            </a:r>
          </a:p>
          <a:p>
            <a:r>
              <a:t>The story of Jesus and His disciples in Acts tells that He appeared to the disciples to prove that He was alive again. He focused His final lessons on the Kingdom of God. Then, He instructed the disciples to return to Jerusalem to wait for the promised Holy Spirit. </a:t>
            </a:r>
          </a:p>
          <a:p>
            <a:r>
              <a:t>The Bible records: </a:t>
            </a:r>
            <a:r>
              <a:rPr b="1">
                <a:solidFill>
                  <a:schemeClr val="accent5"/>
                </a:solidFill>
              </a:rPr>
              <a:t>NEXT SLIDE &gt;&gt;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2" name="Shape 322"/>
          <p:cNvSpPr>
            <a:spLocks noGrp="1" noRot="1" noChangeAspect="1"/>
          </p:cNvSpPr>
          <p:nvPr>
            <p:ph type="sldImg"/>
          </p:nvPr>
        </p:nvSpPr>
        <p:spPr>
          <a:xfrm>
            <a:off x="381000" y="685800"/>
            <a:ext cx="6096000" cy="3429000"/>
          </a:xfrm>
          <a:prstGeom prst="rect">
            <a:avLst/>
          </a:prstGeom>
        </p:spPr>
        <p:txBody>
          <a:bodyPr/>
          <a:lstStyle/>
          <a:p>
            <a:endParaRPr/>
          </a:p>
        </p:txBody>
      </p:sp>
      <p:sp>
        <p:nvSpPr>
          <p:cNvPr id="323" name="Shape 323"/>
          <p:cNvSpPr>
            <a:spLocks noGrp="1"/>
          </p:cNvSpPr>
          <p:nvPr>
            <p:ph type="body" sz="quarter" idx="1"/>
          </p:nvPr>
        </p:nvSpPr>
        <p:spPr>
          <a:prstGeom prst="rect">
            <a:avLst/>
          </a:prstGeom>
        </p:spPr>
        <p:txBody>
          <a:bodyPr/>
          <a:lstStyle/>
          <a:p>
            <a:r>
              <a:t>“So when the apostles were with Jesus, they kept asking him, ‘Lord, has the time come for you to free Israel and restore our kingdom?’ He replied, ‘The Father alone has the authority to set those dates and times, and they are not for you to know. </a:t>
            </a:r>
            <a:r>
              <a:rPr b="1">
                <a:solidFill>
                  <a:schemeClr val="accent5"/>
                </a:solidFill>
              </a:rPr>
              <a:t>NEXT SLIDE &gt;&gt;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 name="Shape 330"/>
          <p:cNvSpPr>
            <a:spLocks noGrp="1" noRot="1" noChangeAspect="1"/>
          </p:cNvSpPr>
          <p:nvPr>
            <p:ph type="sldImg"/>
          </p:nvPr>
        </p:nvSpPr>
        <p:spPr>
          <a:xfrm>
            <a:off x="381000" y="685800"/>
            <a:ext cx="6096000" cy="3429000"/>
          </a:xfrm>
          <a:prstGeom prst="rect">
            <a:avLst/>
          </a:prstGeom>
        </p:spPr>
        <p:txBody>
          <a:bodyPr/>
          <a:lstStyle/>
          <a:p>
            <a:endParaRPr/>
          </a:p>
        </p:txBody>
      </p:sp>
      <p:sp>
        <p:nvSpPr>
          <p:cNvPr id="331" name="Shape 331"/>
          <p:cNvSpPr>
            <a:spLocks noGrp="1"/>
          </p:cNvSpPr>
          <p:nvPr>
            <p:ph type="body" sz="quarter" idx="1"/>
          </p:nvPr>
        </p:nvSpPr>
        <p:spPr>
          <a:prstGeom prst="rect">
            <a:avLst/>
          </a:prstGeom>
        </p:spPr>
        <p:txBody>
          <a:bodyPr/>
          <a:lstStyle/>
          <a:p>
            <a:r>
              <a:t>But you will receive power when the Holy Spirit comes upon you. And you will be my witnesses, telling people about me everywhere—in Jerusalem, throughout Judea, in Samaria, and to the ends of the earth.’” - Acts 1:6-8</a:t>
            </a:r>
          </a:p>
          <a:p>
            <a:r>
              <a:t>In the Gospels, the disciples repeatedly asked Jesus when He would establish His kingdom. They anticipated an earthly kingdom that would restore Israel’s former glory. Each time they asked, Jesus told them that the Kingdom was not of this world. Yet, the disciples still couldn’t shake off this ingrained expectation. They kept asking Jesus, Is now the time? How about now?  </a:t>
            </a:r>
          </a:p>
          <a:p>
            <a:r>
              <a:t>Gently, and as a parent with a child, Jesus redirected their attention to the more important thing. Jesus essentially said, Don’t worry about when. Instead, focus on what I need you to do between now and then.</a:t>
            </a:r>
          </a:p>
          <a:p>
            <a:r>
              <a:t>Then Jesus reminded His beloved disciples that the Holy Spirit would come to give them power. The word translated as “power” is “dunamis”. The Holy Spirit would give the disciples strength, ability, and power to be Jesus’ witnesses. By the way, our word “dynamite” is derived from “dunamis”. The disciples were effectively promised Kingdom dynamite! </a:t>
            </a:r>
            <a:r>
              <a:rPr b="1">
                <a:solidFill>
                  <a:schemeClr val="accent5"/>
                </a:solidFill>
              </a:rPr>
              <a:t>NEXT SLIDE &gt;&gt;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5" name="Shape 335"/>
          <p:cNvSpPr>
            <a:spLocks noGrp="1" noRot="1" noChangeAspect="1"/>
          </p:cNvSpPr>
          <p:nvPr>
            <p:ph type="sldImg"/>
          </p:nvPr>
        </p:nvSpPr>
        <p:spPr>
          <a:xfrm>
            <a:off x="381000" y="685800"/>
            <a:ext cx="6096000" cy="3429000"/>
          </a:xfrm>
          <a:prstGeom prst="rect">
            <a:avLst/>
          </a:prstGeom>
        </p:spPr>
        <p:txBody>
          <a:bodyPr/>
          <a:lstStyle/>
          <a:p>
            <a:endParaRPr/>
          </a:p>
        </p:txBody>
      </p:sp>
      <p:sp>
        <p:nvSpPr>
          <p:cNvPr id="336" name="Shape 336"/>
          <p:cNvSpPr>
            <a:spLocks noGrp="1"/>
          </p:cNvSpPr>
          <p:nvPr>
            <p:ph type="body" sz="quarter" idx="1"/>
          </p:nvPr>
        </p:nvSpPr>
        <p:spPr>
          <a:prstGeom prst="rect">
            <a:avLst/>
          </a:prstGeom>
        </p:spPr>
        <p:txBody>
          <a:bodyPr/>
          <a:lstStyle/>
          <a:p>
            <a:r>
              <a:t>So, what does it mean to be a witness? In Jesus’ day, it meant sharing personal knowledge of facts and experiences and why they’re important. Jesus called the disciples to share what they had seen, heard, learned, and experienced. </a:t>
            </a:r>
          </a:p>
          <a:p>
            <a:r>
              <a:t>And that call extends to us today. We’re called witnesses for Jesus. </a:t>
            </a:r>
          </a:p>
          <a:p>
            <a:r>
              <a:t>Witnessing happens when we share personal experiences with God and His salvation. We witness whenever we demonstrate or share the truth about God’s Kingdom. The disciples were called to share the truth of what they’d seen with their own eyes and heard with their own ears. We, too, have seen and heard the truth in our lives. When we share that, we are witnessing! </a:t>
            </a:r>
            <a:r>
              <a:rPr b="1">
                <a:solidFill>
                  <a:schemeClr val="accent5"/>
                </a:solidFill>
              </a:rPr>
              <a:t>NEXT SLIDE &gt;&gt;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0" name="Shape 340"/>
          <p:cNvSpPr>
            <a:spLocks noGrp="1" noRot="1" noChangeAspect="1"/>
          </p:cNvSpPr>
          <p:nvPr>
            <p:ph type="sldImg"/>
          </p:nvPr>
        </p:nvSpPr>
        <p:spPr>
          <a:xfrm>
            <a:off x="381000" y="685800"/>
            <a:ext cx="6096000" cy="3429000"/>
          </a:xfrm>
          <a:prstGeom prst="rect">
            <a:avLst/>
          </a:prstGeom>
        </p:spPr>
        <p:txBody>
          <a:bodyPr/>
          <a:lstStyle/>
          <a:p>
            <a:endParaRPr/>
          </a:p>
        </p:txBody>
      </p:sp>
      <p:sp>
        <p:nvSpPr>
          <p:cNvPr id="341" name="Shape 341"/>
          <p:cNvSpPr>
            <a:spLocks noGrp="1"/>
          </p:cNvSpPr>
          <p:nvPr>
            <p:ph type="body" sz="quarter" idx="1"/>
          </p:nvPr>
        </p:nvSpPr>
        <p:spPr>
          <a:prstGeom prst="rect">
            <a:avLst/>
          </a:prstGeom>
        </p:spPr>
        <p:txBody>
          <a:bodyPr/>
          <a:lstStyle/>
          <a:p>
            <a:r>
              <a:t>The Gospel of John tells a profound witness story. Jesus healed a man who was born blind. After his healing, he was questioned and cross-examined. Even the Pharisees joined in. Through relentless questioning, the man continuously testified that Jesus had, indeed, healed him. He never wavered from his testimony, even when his parents refused to support him. </a:t>
            </a:r>
            <a:r>
              <a:rPr b="1">
                <a:solidFill>
                  <a:schemeClr val="accent5"/>
                </a:solidFill>
              </a:rPr>
              <a:t>NEXT SLIDE &gt;&gt;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 name="Shape 348"/>
          <p:cNvSpPr>
            <a:spLocks noGrp="1" noRot="1" noChangeAspect="1"/>
          </p:cNvSpPr>
          <p:nvPr>
            <p:ph type="sldImg"/>
          </p:nvPr>
        </p:nvSpPr>
        <p:spPr>
          <a:xfrm>
            <a:off x="381000" y="685800"/>
            <a:ext cx="6096000" cy="3429000"/>
          </a:xfrm>
          <a:prstGeom prst="rect">
            <a:avLst/>
          </a:prstGeom>
        </p:spPr>
        <p:txBody>
          <a:bodyPr/>
          <a:lstStyle/>
          <a:p>
            <a:endParaRPr/>
          </a:p>
        </p:txBody>
      </p:sp>
      <p:sp>
        <p:nvSpPr>
          <p:cNvPr id="349" name="Shape 349"/>
          <p:cNvSpPr>
            <a:spLocks noGrp="1"/>
          </p:cNvSpPr>
          <p:nvPr>
            <p:ph type="body" sz="quarter" idx="1"/>
          </p:nvPr>
        </p:nvSpPr>
        <p:spPr>
          <a:prstGeom prst="rect">
            <a:avLst/>
          </a:prstGeom>
        </p:spPr>
        <p:txBody>
          <a:bodyPr/>
          <a:lstStyle/>
          <a:p>
            <a:r>
              <a:t>Finally, he confidently declared: “’I don’t know whether he is a sinner,’ the man replied. ‘But I know this: I was blind and now I can see!’” - John 9:25</a:t>
            </a:r>
          </a:p>
          <a:p>
            <a:r>
              <a:t>“But I know this! This is my experience!” declared the man. And that is what we are to proclaim, as well. </a:t>
            </a:r>
            <a:r>
              <a:rPr b="1">
                <a:solidFill>
                  <a:schemeClr val="accent5"/>
                </a:solidFill>
              </a:rPr>
              <a:t>NEXT SLIDE &gt;&gt;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 name="Shape 353"/>
          <p:cNvSpPr>
            <a:spLocks noGrp="1" noRot="1" noChangeAspect="1"/>
          </p:cNvSpPr>
          <p:nvPr>
            <p:ph type="sldImg"/>
          </p:nvPr>
        </p:nvSpPr>
        <p:spPr>
          <a:xfrm>
            <a:off x="381000" y="685800"/>
            <a:ext cx="6096000" cy="3429000"/>
          </a:xfrm>
          <a:prstGeom prst="rect">
            <a:avLst/>
          </a:prstGeom>
        </p:spPr>
        <p:txBody>
          <a:bodyPr/>
          <a:lstStyle/>
          <a:p>
            <a:endParaRPr/>
          </a:p>
        </p:txBody>
      </p:sp>
      <p:sp>
        <p:nvSpPr>
          <p:cNvPr id="354" name="Shape 354"/>
          <p:cNvSpPr>
            <a:spLocks noGrp="1"/>
          </p:cNvSpPr>
          <p:nvPr>
            <p:ph type="body" sz="quarter" idx="1"/>
          </p:nvPr>
        </p:nvSpPr>
        <p:spPr>
          <a:prstGeom prst="rect">
            <a:avLst/>
          </a:prstGeom>
        </p:spPr>
        <p:txBody>
          <a:bodyPr/>
          <a:lstStyle/>
          <a:p>
            <a:r>
              <a:t>We each have our own unique, personal experiences with God. We have accepted Jesus’ rescue. We have been welcomed into God’s Kingdom. We know from personal experience what it is like to be held captive by the Kingdom of Darkness, and what it’s like to be in the Kingdom of God. And we are learning what our King and His Kingdom are like. </a:t>
            </a:r>
          </a:p>
          <a:p>
            <a:r>
              <a:t>This is what we witnessed! This is what we share! This is something each of us can do.  </a:t>
            </a:r>
            <a:r>
              <a:rPr b="1">
                <a:solidFill>
                  <a:schemeClr val="accent5"/>
                </a:solidFill>
              </a:rPr>
              <a:t>NEXT SLIDE &gt;&gt;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 name="Shape 358"/>
          <p:cNvSpPr>
            <a:spLocks noGrp="1" noRot="1" noChangeAspect="1"/>
          </p:cNvSpPr>
          <p:nvPr>
            <p:ph type="sldImg"/>
          </p:nvPr>
        </p:nvSpPr>
        <p:spPr>
          <a:xfrm>
            <a:off x="381000" y="685800"/>
            <a:ext cx="6096000" cy="3429000"/>
          </a:xfrm>
          <a:prstGeom prst="rect">
            <a:avLst/>
          </a:prstGeom>
        </p:spPr>
        <p:txBody>
          <a:bodyPr/>
          <a:lstStyle/>
          <a:p>
            <a:endParaRPr/>
          </a:p>
        </p:txBody>
      </p:sp>
      <p:sp>
        <p:nvSpPr>
          <p:cNvPr id="359" name="Shape 359"/>
          <p:cNvSpPr>
            <a:spLocks noGrp="1"/>
          </p:cNvSpPr>
          <p:nvPr>
            <p:ph type="body" sz="quarter" idx="1"/>
          </p:nvPr>
        </p:nvSpPr>
        <p:spPr>
          <a:prstGeom prst="rect">
            <a:avLst/>
          </a:prstGeom>
        </p:spPr>
        <p:txBody>
          <a:bodyPr/>
          <a:lstStyle/>
          <a:p>
            <a:r>
              <a:t>Many well-intentioned believers confuse witnessing with defending. They mistake Jesus’ call as an assignment to defend God, to prove Him real and right. </a:t>
            </a:r>
          </a:p>
          <a:p>
            <a:r>
              <a:t>But God does not call us to defend Him. He does not need sinful, mortal humans to defend Him! He is all-powerful. He is His own defense.  </a:t>
            </a:r>
            <a:r>
              <a:rPr b="1">
                <a:solidFill>
                  <a:schemeClr val="accent5"/>
                </a:solidFill>
              </a:rPr>
              <a:t>NEXT SLIDE &gt;&gt;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 name="Shape 367"/>
          <p:cNvSpPr>
            <a:spLocks noGrp="1" noRot="1" noChangeAspect="1"/>
          </p:cNvSpPr>
          <p:nvPr>
            <p:ph type="sldImg"/>
          </p:nvPr>
        </p:nvSpPr>
        <p:spPr>
          <a:xfrm>
            <a:off x="381000" y="685800"/>
            <a:ext cx="6096000" cy="3429000"/>
          </a:xfrm>
          <a:prstGeom prst="rect">
            <a:avLst/>
          </a:prstGeom>
        </p:spPr>
        <p:txBody>
          <a:bodyPr/>
          <a:lstStyle/>
          <a:p>
            <a:endParaRPr/>
          </a:p>
        </p:txBody>
      </p:sp>
      <p:sp>
        <p:nvSpPr>
          <p:cNvPr id="368" name="Shape 368"/>
          <p:cNvSpPr>
            <a:spLocks noGrp="1"/>
          </p:cNvSpPr>
          <p:nvPr>
            <p:ph type="body" sz="quarter" idx="1"/>
          </p:nvPr>
        </p:nvSpPr>
        <p:spPr>
          <a:prstGeom prst="rect">
            <a:avLst/>
          </a:prstGeom>
        </p:spPr>
        <p:txBody>
          <a:bodyPr/>
          <a:lstStyle/>
          <a:p>
            <a:r>
              <a:t>The Gospel of John records a story that illustrates this. The soldiers, led by Judas, came to arrest Jesus in the Garden of Gethsemane.</a:t>
            </a:r>
          </a:p>
          <a:p>
            <a:r>
              <a:t>“But one of the men with Jesus pulled out his sword and struck the high priest’s slave, slashing off his ear. ‘Put away your sword,’ Jesus told him. ‘Those who use the sword will die by the sword. </a:t>
            </a:r>
            <a:r>
              <a:rPr b="1">
                <a:solidFill>
                  <a:schemeClr val="accent5"/>
                </a:solidFill>
              </a:rPr>
              <a:t>NEXT SLIDE &gt;&gt;</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6" name="Shape 376"/>
          <p:cNvSpPr>
            <a:spLocks noGrp="1" noRot="1" noChangeAspect="1"/>
          </p:cNvSpPr>
          <p:nvPr>
            <p:ph type="sldImg"/>
          </p:nvPr>
        </p:nvSpPr>
        <p:spPr>
          <a:xfrm>
            <a:off x="381000" y="685800"/>
            <a:ext cx="6096000" cy="3429000"/>
          </a:xfrm>
          <a:prstGeom prst="rect">
            <a:avLst/>
          </a:prstGeom>
        </p:spPr>
        <p:txBody>
          <a:bodyPr/>
          <a:lstStyle/>
          <a:p>
            <a:endParaRPr/>
          </a:p>
        </p:txBody>
      </p:sp>
      <p:sp>
        <p:nvSpPr>
          <p:cNvPr id="377" name="Shape 377"/>
          <p:cNvSpPr>
            <a:spLocks noGrp="1"/>
          </p:cNvSpPr>
          <p:nvPr>
            <p:ph type="body" sz="quarter" idx="1"/>
          </p:nvPr>
        </p:nvSpPr>
        <p:spPr>
          <a:prstGeom prst="rect">
            <a:avLst/>
          </a:prstGeom>
        </p:spPr>
        <p:txBody>
          <a:bodyPr/>
          <a:lstStyle/>
          <a:p>
            <a:r>
              <a:t>Don’t you realize that I could ask my Father for thousands of angels to protect us, and he would send them instantly?’” - Matthew 26:51-52</a:t>
            </a:r>
          </a:p>
          <a:p>
            <a:r>
              <a:t>A man whom the Gospel of John identified as Peter whipped out his sword in Jesus’ defense. He executed a painful, damaging blow. Sometimes, in our zeal to defend God, we, too, inflict damage. Jesus tells us, as He told Peter, to sheath our swords. </a:t>
            </a:r>
          </a:p>
          <a:p>
            <a:r>
              <a:t>We are not called to defend.  We are called to witness. We are called to share our personal experiences with God’s salvation. We focus on our personal testimony of how Jesus has changed our lives. </a:t>
            </a:r>
            <a:r>
              <a:rPr b="1">
                <a:solidFill>
                  <a:schemeClr val="accent5"/>
                </a:solidFill>
              </a:rPr>
              <a:t>NEXT SLIDE &gt;&gt;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1" name="Shape 381"/>
          <p:cNvSpPr>
            <a:spLocks noGrp="1" noRot="1" noChangeAspect="1"/>
          </p:cNvSpPr>
          <p:nvPr>
            <p:ph type="sldImg"/>
          </p:nvPr>
        </p:nvSpPr>
        <p:spPr>
          <a:xfrm>
            <a:off x="381000" y="685800"/>
            <a:ext cx="6096000" cy="3429000"/>
          </a:xfrm>
          <a:prstGeom prst="rect">
            <a:avLst/>
          </a:prstGeom>
        </p:spPr>
        <p:txBody>
          <a:bodyPr/>
          <a:lstStyle/>
          <a:p>
            <a:endParaRPr/>
          </a:p>
        </p:txBody>
      </p:sp>
      <p:sp>
        <p:nvSpPr>
          <p:cNvPr id="382" name="Shape 382"/>
          <p:cNvSpPr>
            <a:spLocks noGrp="1"/>
          </p:cNvSpPr>
          <p:nvPr>
            <p:ph type="body" sz="quarter" idx="1"/>
          </p:nvPr>
        </p:nvSpPr>
        <p:spPr>
          <a:prstGeom prst="rect">
            <a:avLst/>
          </a:prstGeom>
        </p:spPr>
        <p:txBody>
          <a:bodyPr/>
          <a:lstStyle/>
          <a:p>
            <a:r>
              <a:t>We rely on the Holy Spirit’s presence and power to witness faithfully. What happens after we witness is in God’s hands. How people take what we say, what they think of it, how they respond to it, that’s the action of the Holy Spirit.   </a:t>
            </a:r>
            <a:r>
              <a:rPr b="1">
                <a:solidFill>
                  <a:schemeClr val="accent5"/>
                </a:solidFill>
              </a:rPr>
              <a:t>NEXT SLIDE &gt;&gt;</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6" name="Shape 386"/>
          <p:cNvSpPr>
            <a:spLocks noGrp="1" noRot="1" noChangeAspect="1"/>
          </p:cNvSpPr>
          <p:nvPr>
            <p:ph type="sldImg"/>
          </p:nvPr>
        </p:nvSpPr>
        <p:spPr>
          <a:xfrm>
            <a:off x="381000" y="685800"/>
            <a:ext cx="6096000" cy="3429000"/>
          </a:xfrm>
          <a:prstGeom prst="rect">
            <a:avLst/>
          </a:prstGeom>
        </p:spPr>
        <p:txBody>
          <a:bodyPr/>
          <a:lstStyle/>
          <a:p>
            <a:endParaRPr/>
          </a:p>
        </p:txBody>
      </p:sp>
      <p:sp>
        <p:nvSpPr>
          <p:cNvPr id="387" name="Shape 387"/>
          <p:cNvSpPr>
            <a:spLocks noGrp="1"/>
          </p:cNvSpPr>
          <p:nvPr>
            <p:ph type="body" sz="quarter" idx="1"/>
          </p:nvPr>
        </p:nvSpPr>
        <p:spPr>
          <a:prstGeom prst="rect">
            <a:avLst/>
          </a:prstGeom>
        </p:spPr>
        <p:txBody>
          <a:bodyPr/>
          <a:lstStyle/>
          <a:p>
            <a:r>
              <a:t>As Kingdom People, we pursue and maintain a real relationship with God. From this relationship flows our transformation into Kingdom People. In doing so, we make the Gospel tangible, relatable, and attractive to others. Kingdom Living draws people from the Kingdom of Darkness and into the light of God’s Kingdom. This way of living is only possible with the power of the Holy Spirit. Through the power of the Holy Spirit, we link our lives completely to our King and His Kingdom. </a:t>
            </a:r>
            <a:r>
              <a:rPr b="1">
                <a:solidFill>
                  <a:schemeClr val="accent5"/>
                </a:solidFill>
              </a:rPr>
              <a:t>NEXT SLIDE &gt;&gt;</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 name="Shape 391"/>
          <p:cNvSpPr>
            <a:spLocks noGrp="1" noRot="1" noChangeAspect="1"/>
          </p:cNvSpPr>
          <p:nvPr>
            <p:ph type="sldImg"/>
          </p:nvPr>
        </p:nvSpPr>
        <p:spPr>
          <a:xfrm>
            <a:off x="381000" y="685800"/>
            <a:ext cx="6096000" cy="3429000"/>
          </a:xfrm>
          <a:prstGeom prst="rect">
            <a:avLst/>
          </a:prstGeom>
        </p:spPr>
        <p:txBody>
          <a:bodyPr/>
          <a:lstStyle/>
          <a:p>
            <a:endParaRPr/>
          </a:p>
        </p:txBody>
      </p:sp>
      <p:sp>
        <p:nvSpPr>
          <p:cNvPr id="392" name="Shape 392"/>
          <p:cNvSpPr>
            <a:spLocks noGrp="1"/>
          </p:cNvSpPr>
          <p:nvPr>
            <p:ph type="body" sz="quarter" idx="1"/>
          </p:nvPr>
        </p:nvSpPr>
        <p:spPr>
          <a:prstGeom prst="rect">
            <a:avLst/>
          </a:prstGeom>
        </p:spPr>
        <p:txBody>
          <a:bodyPr/>
          <a:lstStyle/>
          <a:p>
            <a:r>
              <a:t> There once was a benevolent and just king. His people adored him because the kingdom was prosperous and safe. One day, the king had a son. Everyone rejoiced because now there was an heir! They knew the king’s son would be as good as the king one day.</a:t>
            </a:r>
          </a:p>
          <a:p>
            <a:r>
              <a:t>	The king loved his son more than he loved his own life. His greatest joy was spending time with his son. And his son loved him, in return.</a:t>
            </a:r>
          </a:p>
          <a:p>
            <a:r>
              <a:t> </a:t>
            </a:r>
            <a:r>
              <a:rPr b="1">
                <a:solidFill>
                  <a:schemeClr val="accent5"/>
                </a:solidFill>
              </a:rPr>
              <a:t>NEXT SLIDE &gt;&gt;</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 name="Shape 396"/>
          <p:cNvSpPr>
            <a:spLocks noGrp="1" noRot="1" noChangeAspect="1"/>
          </p:cNvSpPr>
          <p:nvPr>
            <p:ph type="sldImg"/>
          </p:nvPr>
        </p:nvSpPr>
        <p:spPr>
          <a:xfrm>
            <a:off x="381000" y="685800"/>
            <a:ext cx="6096000" cy="3429000"/>
          </a:xfrm>
          <a:prstGeom prst="rect">
            <a:avLst/>
          </a:prstGeom>
        </p:spPr>
        <p:txBody>
          <a:bodyPr/>
          <a:lstStyle/>
          <a:p>
            <a:endParaRPr/>
          </a:p>
        </p:txBody>
      </p:sp>
      <p:sp>
        <p:nvSpPr>
          <p:cNvPr id="397" name="Shape 397"/>
          <p:cNvSpPr>
            <a:spLocks noGrp="1"/>
          </p:cNvSpPr>
          <p:nvPr>
            <p:ph type="body" sz="quarter" idx="1"/>
          </p:nvPr>
        </p:nvSpPr>
        <p:spPr>
          <a:prstGeom prst="rect">
            <a:avLst/>
          </a:prstGeom>
        </p:spPr>
        <p:txBody>
          <a:bodyPr/>
          <a:lstStyle/>
          <a:p>
            <a:r>
              <a:t>But one tragic day, the son was lost. Years went by and still the king hadn't found his son. During that time, his son forgot who he truly was. He did whatever it took to survive. His criminal activities landed him in prison with a death sentence.</a:t>
            </a:r>
          </a:p>
          <a:p>
            <a:r>
              <a:t>	Somehow, the king learned that his son faced the death sentence. Now remember, the king was just. He knew he could let his son off just because he was his son. That wouldn’t be justice. What could he do?</a:t>
            </a:r>
          </a:p>
          <a:p>
            <a:r>
              <a:t> </a:t>
            </a:r>
            <a:r>
              <a:rPr b="1">
                <a:solidFill>
                  <a:schemeClr val="accent5"/>
                </a:solidFill>
              </a:rPr>
              <a:t>NEXT SLIDE &gt;&gt;</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1" name="Shape 401"/>
          <p:cNvSpPr>
            <a:spLocks noGrp="1" noRot="1" noChangeAspect="1"/>
          </p:cNvSpPr>
          <p:nvPr>
            <p:ph type="sldImg"/>
          </p:nvPr>
        </p:nvSpPr>
        <p:spPr>
          <a:xfrm>
            <a:off x="381000" y="685800"/>
            <a:ext cx="6096000" cy="3429000"/>
          </a:xfrm>
          <a:prstGeom prst="rect">
            <a:avLst/>
          </a:prstGeom>
        </p:spPr>
        <p:txBody>
          <a:bodyPr/>
          <a:lstStyle/>
          <a:p>
            <a:endParaRPr/>
          </a:p>
        </p:txBody>
      </p:sp>
      <p:sp>
        <p:nvSpPr>
          <p:cNvPr id="402" name="Shape 402"/>
          <p:cNvSpPr>
            <a:spLocks noGrp="1"/>
          </p:cNvSpPr>
          <p:nvPr>
            <p:ph type="body" sz="quarter" idx="1"/>
          </p:nvPr>
        </p:nvSpPr>
        <p:spPr>
          <a:prstGeom prst="rect">
            <a:avLst/>
          </a:prstGeom>
        </p:spPr>
        <p:txBody>
          <a:bodyPr/>
          <a:lstStyle/>
          <a:p>
            <a:r>
              <a:t> The king visited his son the night before his execution. His son didn’t remember, even when the king told him who he was. The king told him that he had never stopped loving him. Then the king commanded the guard to leave his son’s prison cell open. </a:t>
            </a:r>
          </a:p>
          <a:p>
            <a:r>
              <a:t>	Of course, during the night, the son left. The next morning, the king willingly died in his place.</a:t>
            </a:r>
          </a:p>
          <a:p>
            <a:r>
              <a:t>	You might be wondering, what did the son do after that? Was he moved by the king’s love and sacrifice? Did he change his life? Did he accept his true identity and purpose?</a:t>
            </a:r>
          </a:p>
          <a:p>
            <a:endParaRPr/>
          </a:p>
          <a:p>
            <a:r>
              <a:t> </a:t>
            </a:r>
            <a:r>
              <a:rPr b="1">
                <a:solidFill>
                  <a:schemeClr val="accent5"/>
                </a:solidFill>
              </a:rPr>
              <a:t>NEXT SLIDE &gt;&gt;</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6" name="Shape 406"/>
          <p:cNvSpPr>
            <a:spLocks noGrp="1" noRot="1" noChangeAspect="1"/>
          </p:cNvSpPr>
          <p:nvPr>
            <p:ph type="sldImg"/>
          </p:nvPr>
        </p:nvSpPr>
        <p:spPr>
          <a:xfrm>
            <a:off x="381000" y="685800"/>
            <a:ext cx="6096000" cy="3429000"/>
          </a:xfrm>
          <a:prstGeom prst="rect">
            <a:avLst/>
          </a:prstGeom>
        </p:spPr>
        <p:txBody>
          <a:bodyPr/>
          <a:lstStyle/>
          <a:p>
            <a:endParaRPr/>
          </a:p>
        </p:txBody>
      </p:sp>
      <p:sp>
        <p:nvSpPr>
          <p:cNvPr id="407" name="Shape 407"/>
          <p:cNvSpPr>
            <a:spLocks noGrp="1"/>
          </p:cNvSpPr>
          <p:nvPr>
            <p:ph type="body" sz="quarter" idx="1"/>
          </p:nvPr>
        </p:nvSpPr>
        <p:spPr>
          <a:prstGeom prst="rect">
            <a:avLst/>
          </a:prstGeom>
        </p:spPr>
        <p:txBody>
          <a:bodyPr/>
          <a:lstStyle/>
          <a:p>
            <a:r>
              <a:t>That’s also your answer. We humans are that son. It’s up to each of us how we will answer that question. </a:t>
            </a:r>
            <a:r>
              <a:rPr b="1">
                <a:solidFill>
                  <a:schemeClr val="accent5"/>
                </a:solidFill>
              </a:rPr>
              <a:t>NEXT SLIDE &gt;&gt;</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 name="Shape 411"/>
          <p:cNvSpPr>
            <a:spLocks noGrp="1" noRot="1" noChangeAspect="1"/>
          </p:cNvSpPr>
          <p:nvPr>
            <p:ph type="sldImg"/>
          </p:nvPr>
        </p:nvSpPr>
        <p:spPr>
          <a:xfrm>
            <a:off x="381000" y="685800"/>
            <a:ext cx="6096000" cy="3429000"/>
          </a:xfrm>
          <a:prstGeom prst="rect">
            <a:avLst/>
          </a:prstGeom>
        </p:spPr>
        <p:txBody>
          <a:bodyPr/>
          <a:lstStyle/>
          <a:p>
            <a:endParaRPr/>
          </a:p>
        </p:txBody>
      </p:sp>
      <p:sp>
        <p:nvSpPr>
          <p:cNvPr id="412" name="Shape 412"/>
          <p:cNvSpPr>
            <a:spLocks noGrp="1"/>
          </p:cNvSpPr>
          <p:nvPr>
            <p:ph type="body" sz="quarter" idx="1"/>
          </p:nvPr>
        </p:nvSpPr>
        <p:spPr>
          <a:prstGeom prst="rect">
            <a:avLst/>
          </a:prstGeom>
        </p:spPr>
        <p:txBody>
          <a:bodyPr/>
          <a:lstStyle/>
          <a:p>
            <a:r>
              <a:t> Will we live for our risen King and His Kingdom?</a:t>
            </a:r>
          </a:p>
          <a:p>
            <a:r>
              <a:t> </a:t>
            </a:r>
            <a:r>
              <a:rPr b="1">
                <a:solidFill>
                  <a:schemeClr val="accent5"/>
                </a:solidFill>
              </a:rPr>
              <a:t>END &gt;&gt;</a:t>
            </a:r>
          </a:p>
          <a:p>
            <a:endParaRPr b="1">
              <a:solidFill>
                <a:schemeClr val="accent5"/>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2438400" y="23972325"/>
            <a:ext cx="43891197" cy="1211581"/>
          </a:xfrm>
          <a:prstGeom prst="rect">
            <a:avLst/>
          </a:prstGeom>
        </p:spPr>
        <p:txBody>
          <a:bodyPr/>
          <a:lstStyle>
            <a:lvl1pPr marL="0" indent="0" algn="ctr" defTabSz="1634489">
              <a:lnSpc>
                <a:spcPct val="100000"/>
              </a:lnSpc>
              <a:spcBef>
                <a:spcPts val="0"/>
              </a:spcBef>
              <a:buSzTx/>
              <a:buNone/>
              <a:defRPr sz="5940" spc="-59">
                <a:latin typeface="Graphik-Medium"/>
                <a:ea typeface="Graphik-Medium"/>
                <a:cs typeface="Graphik-Medium"/>
                <a:sym typeface="Graphik Medium"/>
              </a:defRPr>
            </a:lvl1pPr>
          </a:lstStyle>
          <a:p>
            <a:r>
              <a:t>Author and Date</a:t>
            </a:r>
          </a:p>
        </p:txBody>
      </p:sp>
      <p:sp>
        <p:nvSpPr>
          <p:cNvPr id="12" name="Presentation Title"/>
          <p:cNvSpPr txBox="1">
            <a:spLocks noGrp="1"/>
          </p:cNvSpPr>
          <p:nvPr>
            <p:ph type="title" hasCustomPrompt="1"/>
          </p:nvPr>
        </p:nvSpPr>
        <p:spPr>
          <a:xfrm>
            <a:off x="2438400" y="7086600"/>
            <a:ext cx="43891200" cy="8534400"/>
          </a:xfrm>
          <a:prstGeom prst="rect">
            <a:avLst/>
          </a:prstGeom>
        </p:spPr>
        <p:txBody>
          <a:bodyPr anchor="b"/>
          <a:lstStyle>
            <a:lvl1pPr>
              <a:defRPr sz="25600" spc="-256"/>
            </a:lvl1pPr>
          </a:lstStyle>
          <a:p>
            <a:r>
              <a:t>Presentation Title</a:t>
            </a:r>
          </a:p>
        </p:txBody>
      </p:sp>
      <p:sp>
        <p:nvSpPr>
          <p:cNvPr id="13" name="Body Level One…"/>
          <p:cNvSpPr txBox="1">
            <a:spLocks noGrp="1"/>
          </p:cNvSpPr>
          <p:nvPr>
            <p:ph type="body" sz="quarter" idx="1" hasCustomPrompt="1"/>
          </p:nvPr>
        </p:nvSpPr>
        <p:spPr>
          <a:xfrm>
            <a:off x="2438400" y="15135158"/>
            <a:ext cx="43891200" cy="4501185"/>
          </a:xfrm>
          <a:prstGeom prst="rect">
            <a:avLst/>
          </a:prstGeom>
        </p:spPr>
        <p:txBody>
          <a:bodyPr/>
          <a:lstStyle>
            <a:lvl1pPr marL="0" indent="0" algn="ctr" defTabSz="1651000">
              <a:lnSpc>
                <a:spcPct val="100000"/>
              </a:lnSpc>
              <a:spcBef>
                <a:spcPts val="0"/>
              </a:spcBef>
              <a:buSzTx/>
              <a:buNone/>
              <a:defRPr sz="12000" spc="-119">
                <a:latin typeface="Graphik-SemiboldItalic"/>
                <a:ea typeface="Graphik-SemiboldItalic"/>
                <a:cs typeface="Graphik-SemiboldItalic"/>
                <a:sym typeface="Graphik Semibold"/>
              </a:defRPr>
            </a:lvl1pPr>
            <a:lvl2pPr marL="0" indent="457200" algn="ctr" defTabSz="1651000">
              <a:lnSpc>
                <a:spcPct val="100000"/>
              </a:lnSpc>
              <a:spcBef>
                <a:spcPts val="0"/>
              </a:spcBef>
              <a:buSzTx/>
              <a:buNone/>
              <a:defRPr sz="12000" spc="-119">
                <a:latin typeface="Graphik-SemiboldItalic"/>
                <a:ea typeface="Graphik-SemiboldItalic"/>
                <a:cs typeface="Graphik-SemiboldItalic"/>
                <a:sym typeface="Graphik Semibold"/>
              </a:defRPr>
            </a:lvl2pPr>
            <a:lvl3pPr marL="0" indent="914400" algn="ctr" defTabSz="1651000">
              <a:lnSpc>
                <a:spcPct val="100000"/>
              </a:lnSpc>
              <a:spcBef>
                <a:spcPts val="0"/>
              </a:spcBef>
              <a:buSzTx/>
              <a:buNone/>
              <a:defRPr sz="12000" spc="-119">
                <a:latin typeface="Graphik-SemiboldItalic"/>
                <a:ea typeface="Graphik-SemiboldItalic"/>
                <a:cs typeface="Graphik-SemiboldItalic"/>
                <a:sym typeface="Graphik Semibold"/>
              </a:defRPr>
            </a:lvl3pPr>
            <a:lvl4pPr marL="0" indent="1371600" algn="ctr" defTabSz="1651000">
              <a:lnSpc>
                <a:spcPct val="100000"/>
              </a:lnSpc>
              <a:spcBef>
                <a:spcPts val="0"/>
              </a:spcBef>
              <a:buSzTx/>
              <a:buNone/>
              <a:defRPr sz="12000" spc="-119">
                <a:latin typeface="Graphik-SemiboldItalic"/>
                <a:ea typeface="Graphik-SemiboldItalic"/>
                <a:cs typeface="Graphik-SemiboldItalic"/>
                <a:sym typeface="Graphik Semibold"/>
              </a:defRPr>
            </a:lvl4pPr>
            <a:lvl5pPr marL="0" indent="1828800" algn="ctr" defTabSz="1651000">
              <a:lnSpc>
                <a:spcPct val="100000"/>
              </a:lnSpc>
              <a:spcBef>
                <a:spcPts val="0"/>
              </a:spcBef>
              <a:buSzTx/>
              <a:buNone/>
              <a:defRPr sz="12000" spc="-119">
                <a:latin typeface="Graphik-SemiboldItalic"/>
                <a:ea typeface="Graphik-SemiboldItalic"/>
                <a:cs typeface="Graphik-SemiboldItalic"/>
                <a:sym typeface="Graphik Semibold"/>
              </a:defRPr>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Photo">
    <p:spTree>
      <p:nvGrpSpPr>
        <p:cNvPr id="1" name=""/>
        <p:cNvGrpSpPr/>
        <p:nvPr/>
      </p:nvGrpSpPr>
      <p:grpSpPr>
        <a:xfrm>
          <a:off x="0" y="0"/>
          <a:ext cx="0" cy="0"/>
          <a:chOff x="0" y="0"/>
          <a:chExt cx="0" cy="0"/>
        </a:xfrm>
      </p:grpSpPr>
      <p:sp>
        <p:nvSpPr>
          <p:cNvPr id="21" name="Beach and sea at sunset"/>
          <p:cNvSpPr>
            <a:spLocks noGrp="1"/>
          </p:cNvSpPr>
          <p:nvPr>
            <p:ph type="pic" idx="21"/>
          </p:nvPr>
        </p:nvSpPr>
        <p:spPr>
          <a:xfrm>
            <a:off x="0" y="-2540000"/>
            <a:ext cx="48768000" cy="32512000"/>
          </a:xfrm>
          <a:prstGeom prst="rect">
            <a:avLst/>
          </a:prstGeom>
        </p:spPr>
        <p:txBody>
          <a:bodyPr lIns="91439" tIns="45719" rIns="91439" bIns="45719">
            <a:noAutofit/>
          </a:bodyPr>
          <a:lstStyle/>
          <a:p>
            <a:endParaRPr/>
          </a:p>
        </p:txBody>
      </p:sp>
      <p:sp>
        <p:nvSpPr>
          <p:cNvPr id="22" name="Presentation Title"/>
          <p:cNvSpPr txBox="1">
            <a:spLocks noGrp="1"/>
          </p:cNvSpPr>
          <p:nvPr>
            <p:ph type="title" hasCustomPrompt="1"/>
          </p:nvPr>
        </p:nvSpPr>
        <p:spPr>
          <a:xfrm>
            <a:off x="2438400" y="7086600"/>
            <a:ext cx="43891200" cy="8534400"/>
          </a:xfrm>
          <a:prstGeom prst="rect">
            <a:avLst/>
          </a:prstGeom>
        </p:spPr>
        <p:txBody>
          <a:bodyPr anchor="b"/>
          <a:lstStyle>
            <a:lvl1pPr>
              <a:defRPr sz="25600" spc="-256">
                <a:solidFill>
                  <a:srgbClr val="FFFFFF"/>
                </a:solidFill>
              </a:defRPr>
            </a:lvl1pPr>
          </a:lstStyle>
          <a:p>
            <a:r>
              <a:t>Presentation Title</a:t>
            </a:r>
          </a:p>
        </p:txBody>
      </p:sp>
      <p:sp>
        <p:nvSpPr>
          <p:cNvPr id="23" name="Body Level One…"/>
          <p:cNvSpPr txBox="1">
            <a:spLocks noGrp="1"/>
          </p:cNvSpPr>
          <p:nvPr>
            <p:ph type="body" sz="quarter" idx="1" hasCustomPrompt="1"/>
          </p:nvPr>
        </p:nvSpPr>
        <p:spPr>
          <a:xfrm>
            <a:off x="2438400" y="15138400"/>
            <a:ext cx="43891200" cy="4504224"/>
          </a:xfrm>
          <a:prstGeom prst="rect">
            <a:avLst/>
          </a:prstGeom>
        </p:spPr>
        <p:txBody>
          <a:bodyPr/>
          <a:lstStyle>
            <a:lvl1pPr marL="0" indent="0" algn="ctr" defTabSz="1651000">
              <a:lnSpc>
                <a:spcPct val="100000"/>
              </a:lnSpc>
              <a:spcBef>
                <a:spcPts val="0"/>
              </a:spcBef>
              <a:buSzTx/>
              <a:buNone/>
              <a:defRPr sz="12000" spc="-119">
                <a:solidFill>
                  <a:srgbClr val="FFFFFF"/>
                </a:solidFill>
                <a:latin typeface="Graphik-SemiboldItalic"/>
                <a:ea typeface="Graphik-SemiboldItalic"/>
                <a:cs typeface="Graphik-SemiboldItalic"/>
                <a:sym typeface="Graphik Semibold"/>
              </a:defRPr>
            </a:lvl1pPr>
            <a:lvl2pPr marL="0" indent="457200" algn="ctr" defTabSz="1651000">
              <a:lnSpc>
                <a:spcPct val="100000"/>
              </a:lnSpc>
              <a:spcBef>
                <a:spcPts val="0"/>
              </a:spcBef>
              <a:buSzTx/>
              <a:buNone/>
              <a:defRPr sz="12000" spc="-119">
                <a:solidFill>
                  <a:srgbClr val="FFFFFF"/>
                </a:solidFill>
                <a:latin typeface="Graphik-SemiboldItalic"/>
                <a:ea typeface="Graphik-SemiboldItalic"/>
                <a:cs typeface="Graphik-SemiboldItalic"/>
                <a:sym typeface="Graphik Semibold"/>
              </a:defRPr>
            </a:lvl2pPr>
            <a:lvl3pPr marL="0" indent="914400" algn="ctr" defTabSz="1651000">
              <a:lnSpc>
                <a:spcPct val="100000"/>
              </a:lnSpc>
              <a:spcBef>
                <a:spcPts val="0"/>
              </a:spcBef>
              <a:buSzTx/>
              <a:buNone/>
              <a:defRPr sz="12000" spc="-119">
                <a:solidFill>
                  <a:srgbClr val="FFFFFF"/>
                </a:solidFill>
                <a:latin typeface="Graphik-SemiboldItalic"/>
                <a:ea typeface="Graphik-SemiboldItalic"/>
                <a:cs typeface="Graphik-SemiboldItalic"/>
                <a:sym typeface="Graphik Semibold"/>
              </a:defRPr>
            </a:lvl3pPr>
            <a:lvl4pPr marL="0" indent="1371600" algn="ctr" defTabSz="1651000">
              <a:lnSpc>
                <a:spcPct val="100000"/>
              </a:lnSpc>
              <a:spcBef>
                <a:spcPts val="0"/>
              </a:spcBef>
              <a:buSzTx/>
              <a:buNone/>
              <a:defRPr sz="12000" spc="-119">
                <a:solidFill>
                  <a:srgbClr val="FFFFFF"/>
                </a:solidFill>
                <a:latin typeface="Graphik-SemiboldItalic"/>
                <a:ea typeface="Graphik-SemiboldItalic"/>
                <a:cs typeface="Graphik-SemiboldItalic"/>
                <a:sym typeface="Graphik Semibold"/>
              </a:defRPr>
            </a:lvl4pPr>
            <a:lvl5pPr marL="0" indent="1828800" algn="ctr" defTabSz="1651000">
              <a:lnSpc>
                <a:spcPct val="100000"/>
              </a:lnSpc>
              <a:spcBef>
                <a:spcPts val="0"/>
              </a:spcBef>
              <a:buSzTx/>
              <a:buNone/>
              <a:defRPr sz="12000" spc="-119">
                <a:solidFill>
                  <a:srgbClr val="FFFFFF"/>
                </a:solidFill>
                <a:latin typeface="Graphik-SemiboldItalic"/>
                <a:ea typeface="Graphik-SemiboldItalic"/>
                <a:cs typeface="Graphik-SemiboldItalic"/>
                <a:sym typeface="Graphik Semibold"/>
              </a:defRPr>
            </a:lvl5pPr>
          </a:lstStyle>
          <a:p>
            <a:r>
              <a:t>Presentation Subtitle</a:t>
            </a:r>
          </a:p>
          <a:p>
            <a:pPr lvl="1"/>
            <a:endParaRPr/>
          </a:p>
          <a:p>
            <a:pPr lvl="2"/>
            <a:endParaRPr/>
          </a:p>
          <a:p>
            <a:pPr lvl="3"/>
            <a:endParaRPr/>
          </a:p>
          <a:p>
            <a:pPr lvl="4"/>
            <a:endParaRPr/>
          </a:p>
        </p:txBody>
      </p:sp>
      <p:sp>
        <p:nvSpPr>
          <p:cNvPr id="24" name="Author and Date"/>
          <p:cNvSpPr txBox="1">
            <a:spLocks noGrp="1"/>
          </p:cNvSpPr>
          <p:nvPr>
            <p:ph type="body" sz="quarter" idx="22" hasCustomPrompt="1"/>
          </p:nvPr>
        </p:nvSpPr>
        <p:spPr>
          <a:xfrm>
            <a:off x="2438400" y="23977600"/>
            <a:ext cx="43891204" cy="1211581"/>
          </a:xfrm>
          <a:prstGeom prst="rect">
            <a:avLst/>
          </a:prstGeom>
        </p:spPr>
        <p:txBody>
          <a:bodyPr/>
          <a:lstStyle>
            <a:lvl1pPr marL="0" indent="0" algn="ctr" defTabSz="1634489">
              <a:lnSpc>
                <a:spcPct val="100000"/>
              </a:lnSpc>
              <a:spcBef>
                <a:spcPts val="0"/>
              </a:spcBef>
              <a:buSzTx/>
              <a:buNone/>
              <a:defRPr sz="5940" spc="-59">
                <a:solidFill>
                  <a:srgbClr val="FFFFFF"/>
                </a:solidFill>
                <a:latin typeface="Graphik-Medium"/>
                <a:ea typeface="Graphik-Medium"/>
                <a:cs typeface="Graphik-Medium"/>
                <a:sym typeface="Graphik Medium"/>
              </a:defRPr>
            </a:lvl1pPr>
          </a:lstStyle>
          <a:p>
            <a:r>
              <a:t>Author and Date</a:t>
            </a:r>
          </a:p>
        </p:txBody>
      </p:sp>
      <p:sp>
        <p:nvSpPr>
          <p:cNvPr id="2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Photo Alt">
    <p:spTree>
      <p:nvGrpSpPr>
        <p:cNvPr id="1" name=""/>
        <p:cNvGrpSpPr/>
        <p:nvPr/>
      </p:nvGrpSpPr>
      <p:grpSpPr>
        <a:xfrm>
          <a:off x="0" y="0"/>
          <a:ext cx="0" cy="0"/>
          <a:chOff x="0" y="0"/>
          <a:chExt cx="0" cy="0"/>
        </a:xfrm>
      </p:grpSpPr>
      <p:sp>
        <p:nvSpPr>
          <p:cNvPr id="32" name="Slide Title"/>
          <p:cNvSpPr txBox="1">
            <a:spLocks noGrp="1"/>
          </p:cNvSpPr>
          <p:nvPr>
            <p:ph type="title" hasCustomPrompt="1"/>
          </p:nvPr>
        </p:nvSpPr>
        <p:spPr>
          <a:xfrm>
            <a:off x="2430991" y="9170204"/>
            <a:ext cx="19514675" cy="5080001"/>
          </a:xfrm>
          <a:prstGeom prst="rect">
            <a:avLst/>
          </a:prstGeom>
        </p:spPr>
        <p:txBody>
          <a:bodyPr anchor="b"/>
          <a:lstStyle/>
          <a:p>
            <a:r>
              <a:t>Slide Title</a:t>
            </a:r>
          </a:p>
        </p:txBody>
      </p:sp>
      <p:sp>
        <p:nvSpPr>
          <p:cNvPr id="33" name="Sea against sky at sunset"/>
          <p:cNvSpPr>
            <a:spLocks noGrp="1"/>
          </p:cNvSpPr>
          <p:nvPr>
            <p:ph type="pic" idx="21"/>
          </p:nvPr>
        </p:nvSpPr>
        <p:spPr>
          <a:xfrm>
            <a:off x="18567400" y="2540000"/>
            <a:ext cx="33502600" cy="22352000"/>
          </a:xfrm>
          <a:prstGeom prst="rect">
            <a:avLst/>
          </a:prstGeom>
        </p:spPr>
        <p:txBody>
          <a:bodyPr lIns="91439" tIns="45719" rIns="91439" bIns="45719">
            <a:noAutofit/>
          </a:bodyPr>
          <a:lstStyle/>
          <a:p>
            <a:endParaRPr/>
          </a:p>
        </p:txBody>
      </p:sp>
      <p:sp>
        <p:nvSpPr>
          <p:cNvPr id="34" name="Body Level One…"/>
          <p:cNvSpPr txBox="1">
            <a:spLocks noGrp="1"/>
          </p:cNvSpPr>
          <p:nvPr>
            <p:ph type="body" sz="quarter" idx="1" hasCustomPrompt="1"/>
          </p:nvPr>
        </p:nvSpPr>
        <p:spPr>
          <a:xfrm>
            <a:off x="2438400" y="14033500"/>
            <a:ext cx="19507200" cy="10833100"/>
          </a:xfrm>
          <a:prstGeom prst="rect">
            <a:avLst/>
          </a:prstGeom>
        </p:spPr>
        <p:txBody>
          <a:bodyPr/>
          <a:lstStyle>
            <a:lvl1pPr marL="0" indent="0" algn="ctr" defTabSz="1651000">
              <a:lnSpc>
                <a:spcPct val="100000"/>
              </a:lnSpc>
              <a:spcBef>
                <a:spcPts val="0"/>
              </a:spcBef>
              <a:buSzTx/>
              <a:buNone/>
              <a:defRPr spc="-88">
                <a:latin typeface="Graphik-SemiboldItalic"/>
                <a:ea typeface="Graphik-SemiboldItalic"/>
                <a:cs typeface="Graphik-SemiboldItalic"/>
                <a:sym typeface="Graphik Semibold"/>
              </a:defRPr>
            </a:lvl1pPr>
            <a:lvl2pPr marL="0" indent="457200" algn="ctr" defTabSz="1651000">
              <a:lnSpc>
                <a:spcPct val="100000"/>
              </a:lnSpc>
              <a:spcBef>
                <a:spcPts val="0"/>
              </a:spcBef>
              <a:buSzTx/>
              <a:buNone/>
              <a:defRPr spc="-88">
                <a:latin typeface="Graphik-SemiboldItalic"/>
                <a:ea typeface="Graphik-SemiboldItalic"/>
                <a:cs typeface="Graphik-SemiboldItalic"/>
                <a:sym typeface="Graphik Semibold"/>
              </a:defRPr>
            </a:lvl2pPr>
            <a:lvl3pPr marL="0" indent="914400" algn="ctr" defTabSz="1651000">
              <a:lnSpc>
                <a:spcPct val="100000"/>
              </a:lnSpc>
              <a:spcBef>
                <a:spcPts val="0"/>
              </a:spcBef>
              <a:buSzTx/>
              <a:buNone/>
              <a:defRPr spc="-88">
                <a:latin typeface="Graphik-SemiboldItalic"/>
                <a:ea typeface="Graphik-SemiboldItalic"/>
                <a:cs typeface="Graphik-SemiboldItalic"/>
                <a:sym typeface="Graphik Semibold"/>
              </a:defRPr>
            </a:lvl3pPr>
            <a:lvl4pPr marL="0" indent="1371600" algn="ctr" defTabSz="1651000">
              <a:lnSpc>
                <a:spcPct val="100000"/>
              </a:lnSpc>
              <a:spcBef>
                <a:spcPts val="0"/>
              </a:spcBef>
              <a:buSzTx/>
              <a:buNone/>
              <a:defRPr spc="-88">
                <a:latin typeface="Graphik-SemiboldItalic"/>
                <a:ea typeface="Graphik-SemiboldItalic"/>
                <a:cs typeface="Graphik-SemiboldItalic"/>
                <a:sym typeface="Graphik Semibold"/>
              </a:defRPr>
            </a:lvl4pPr>
            <a:lvl5pPr marL="0" indent="1828800" algn="ctr" defTabSz="1651000">
              <a:lnSpc>
                <a:spcPct val="100000"/>
              </a:lnSpc>
              <a:spcBef>
                <a:spcPts val="0"/>
              </a:spcBef>
              <a:buSzTx/>
              <a:buNone/>
              <a:defRPr spc="-88">
                <a:latin typeface="Graphik-SemiboldItalic"/>
                <a:ea typeface="Graphik-SemiboldItalic"/>
                <a:cs typeface="Graphik-SemiboldItalic"/>
                <a:sym typeface="Graphik Semibold"/>
              </a:defRPr>
            </a:lvl5pPr>
          </a:lstStyle>
          <a:p>
            <a:r>
              <a:t>Slide Subtitle</a:t>
            </a:r>
          </a:p>
          <a:p>
            <a:pPr lvl="1"/>
            <a:endParaRPr/>
          </a:p>
          <a:p>
            <a:pPr lvl="2"/>
            <a:endParaRPr/>
          </a:p>
          <a:p>
            <a:pPr lvl="3"/>
            <a:endParaRPr/>
          </a:p>
          <a:p>
            <a:pPr lvl="4"/>
            <a:endParaRPr/>
          </a:p>
        </p:txBody>
      </p:sp>
      <p:sp>
        <p:nvSpPr>
          <p:cNvPr id="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2" name="Slide Title"/>
          <p:cNvSpPr txBox="1">
            <a:spLocks noGrp="1"/>
          </p:cNvSpPr>
          <p:nvPr>
            <p:ph type="title" hasCustomPrompt="1"/>
          </p:nvPr>
        </p:nvSpPr>
        <p:spPr>
          <a:prstGeom prst="rect">
            <a:avLst/>
          </a:prstGeom>
        </p:spPr>
        <p:txBody>
          <a:bodyPr/>
          <a:lstStyle/>
          <a:p>
            <a:r>
              <a:t>Slide Title</a:t>
            </a:r>
          </a:p>
        </p:txBody>
      </p:sp>
      <p:sp>
        <p:nvSpPr>
          <p:cNvPr id="43"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4" name="Slide Subtitle"/>
          <p:cNvSpPr txBox="1">
            <a:spLocks noGrp="1"/>
          </p:cNvSpPr>
          <p:nvPr>
            <p:ph type="body" sz="quarter" idx="21" hasCustomPrompt="1"/>
          </p:nvPr>
        </p:nvSpPr>
        <p:spPr>
          <a:xfrm>
            <a:off x="2438400" y="4769296"/>
            <a:ext cx="43891204" cy="1665225"/>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Slide Subtitle</a:t>
            </a: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xfrm>
            <a:off x="2438400" y="8026400"/>
            <a:ext cx="43891200" cy="16974295"/>
          </a:xfrm>
          <a:prstGeom prst="rect">
            <a:avLst/>
          </a:prstGeom>
        </p:spPr>
        <p:txBody>
          <a:bodyPr numCol="2" spcCol="5116768"/>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Slide Title"/>
          <p:cNvSpPr txBox="1">
            <a:spLocks noGrp="1"/>
          </p:cNvSpPr>
          <p:nvPr>
            <p:ph type="title" hasCustomPrompt="1"/>
          </p:nvPr>
        </p:nvSpPr>
        <p:spPr>
          <a:xfrm>
            <a:off x="2438400" y="1549400"/>
            <a:ext cx="19507200" cy="3200400"/>
          </a:xfrm>
          <a:prstGeom prst="rect">
            <a:avLst/>
          </a:prstGeom>
        </p:spPr>
        <p:txBody>
          <a:bodyPr/>
          <a:lstStyle/>
          <a:p>
            <a:r>
              <a:t>Slide Title</a:t>
            </a:r>
          </a:p>
        </p:txBody>
      </p:sp>
      <p:sp>
        <p:nvSpPr>
          <p:cNvPr id="61" name="Sea against sky at sunset"/>
          <p:cNvSpPr>
            <a:spLocks noGrp="1"/>
          </p:cNvSpPr>
          <p:nvPr>
            <p:ph type="pic" idx="21"/>
          </p:nvPr>
        </p:nvSpPr>
        <p:spPr>
          <a:xfrm>
            <a:off x="24385289" y="1437177"/>
            <a:ext cx="21945601" cy="24659246"/>
          </a:xfrm>
          <a:prstGeom prst="rect">
            <a:avLst/>
          </a:prstGeom>
        </p:spPr>
        <p:txBody>
          <a:bodyPr lIns="91439" tIns="45719" rIns="91439" bIns="45719">
            <a:noAutofit/>
          </a:bodyPr>
          <a:lstStyle/>
          <a:p>
            <a:endParaRPr/>
          </a:p>
        </p:txBody>
      </p:sp>
      <p:sp>
        <p:nvSpPr>
          <p:cNvPr id="62" name="Slide Subtitle"/>
          <p:cNvSpPr txBox="1">
            <a:spLocks noGrp="1"/>
          </p:cNvSpPr>
          <p:nvPr>
            <p:ph type="body" sz="quarter" idx="22" hasCustomPrompt="1"/>
          </p:nvPr>
        </p:nvSpPr>
        <p:spPr>
          <a:xfrm>
            <a:off x="2438400" y="4775200"/>
            <a:ext cx="19515138" cy="1665224"/>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Slide Subtitle</a:t>
            </a:r>
          </a:p>
        </p:txBody>
      </p:sp>
      <p:sp>
        <p:nvSpPr>
          <p:cNvPr id="63" name="Body Level One…"/>
          <p:cNvSpPr txBox="1">
            <a:spLocks noGrp="1"/>
          </p:cNvSpPr>
          <p:nvPr>
            <p:ph type="body" sz="half" idx="1" hasCustomPrompt="1"/>
          </p:nvPr>
        </p:nvSpPr>
        <p:spPr>
          <a:xfrm>
            <a:off x="2438400" y="8046442"/>
            <a:ext cx="19515138" cy="16769358"/>
          </a:xfrm>
          <a:prstGeom prst="rect">
            <a:avLst/>
          </a:prstGeom>
        </p:spPr>
        <p:txBody>
          <a:bodyPr/>
          <a:lstStyle/>
          <a:p>
            <a:r>
              <a:t>Slide bullet text</a:t>
            </a:r>
          </a:p>
          <a:p>
            <a:pPr lvl="1"/>
            <a:endParaRPr/>
          </a:p>
          <a:p>
            <a:pPr lvl="2"/>
            <a:endParaRPr/>
          </a:p>
          <a:p>
            <a:pPr lvl="3"/>
            <a:endParaRPr/>
          </a:p>
          <a:p>
            <a:pPr lvl="4"/>
            <a:endParaRPr/>
          </a:p>
        </p:txBody>
      </p:sp>
      <p:sp>
        <p:nvSpPr>
          <p:cNvPr id="64" name="Slide Number"/>
          <p:cNvSpPr txBox="1">
            <a:spLocks noGrp="1"/>
          </p:cNvSpPr>
          <p:nvPr>
            <p:ph type="sldNum" sz="quarter" idx="2"/>
          </p:nvPr>
        </p:nvSpPr>
        <p:spPr>
          <a:xfrm>
            <a:off x="2401442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Live Video Small">
    <p:spTree>
      <p:nvGrpSpPr>
        <p:cNvPr id="1" name=""/>
        <p:cNvGrpSpPr/>
        <p:nvPr/>
      </p:nvGrpSpPr>
      <p:grpSpPr>
        <a:xfrm>
          <a:off x="0" y="0"/>
          <a:ext cx="0" cy="0"/>
          <a:chOff x="0" y="0"/>
          <a:chExt cx="0" cy="0"/>
        </a:xfrm>
      </p:grpSpPr>
      <p:sp>
        <p:nvSpPr>
          <p:cNvPr id="71" name="Slide Title"/>
          <p:cNvSpPr txBox="1">
            <a:spLocks noGrp="1"/>
          </p:cNvSpPr>
          <p:nvPr>
            <p:ph type="title" hasCustomPrompt="1"/>
          </p:nvPr>
        </p:nvSpPr>
        <p:spPr>
          <a:xfrm>
            <a:off x="2438400" y="1549400"/>
            <a:ext cx="19507200" cy="3200400"/>
          </a:xfrm>
          <a:prstGeom prst="rect">
            <a:avLst/>
          </a:prstGeom>
        </p:spPr>
        <p:txBody>
          <a:bodyPr/>
          <a:lstStyle/>
          <a:p>
            <a:r>
              <a:t>Slide Title</a:t>
            </a:r>
          </a:p>
        </p:txBody>
      </p:sp>
      <p:sp>
        <p:nvSpPr>
          <p:cNvPr id="72" name="Slide Subtitle"/>
          <p:cNvSpPr txBox="1">
            <a:spLocks noGrp="1"/>
          </p:cNvSpPr>
          <p:nvPr>
            <p:ph type="body" sz="quarter" idx="21" hasCustomPrompt="1"/>
          </p:nvPr>
        </p:nvSpPr>
        <p:spPr>
          <a:xfrm>
            <a:off x="2438400" y="4775200"/>
            <a:ext cx="19515138" cy="1665224"/>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Slide Subtitle</a:t>
            </a:r>
          </a:p>
        </p:txBody>
      </p:sp>
      <p:sp>
        <p:nvSpPr>
          <p:cNvPr id="73" name="Body Level One…"/>
          <p:cNvSpPr txBox="1">
            <a:spLocks noGrp="1"/>
          </p:cNvSpPr>
          <p:nvPr>
            <p:ph type="body" sz="half" idx="1" hasCustomPrompt="1"/>
          </p:nvPr>
        </p:nvSpPr>
        <p:spPr>
          <a:xfrm>
            <a:off x="2438400" y="8046442"/>
            <a:ext cx="19515138" cy="16769358"/>
          </a:xfrm>
          <a:prstGeom prst="rect">
            <a:avLst/>
          </a:prstGeom>
        </p:spPr>
        <p:txBody>
          <a:bodyPr/>
          <a:lstStyle/>
          <a:p>
            <a:r>
              <a:t>Slide bullet text</a:t>
            </a:r>
          </a:p>
          <a:p>
            <a:pPr lvl="1"/>
            <a:endParaRPr/>
          </a:p>
          <a:p>
            <a:pPr lvl="2"/>
            <a:endParaRPr/>
          </a:p>
          <a:p>
            <a:pPr lvl="3"/>
            <a:endParaRPr/>
          </a:p>
          <a:p>
            <a:pPr lvl="4"/>
            <a:endParaRPr/>
          </a:p>
        </p:txBody>
      </p:sp>
      <p:sp>
        <p:nvSpPr>
          <p:cNvPr id="74" name="Slide Number"/>
          <p:cNvSpPr txBox="1">
            <a:spLocks noGrp="1"/>
          </p:cNvSpPr>
          <p:nvPr>
            <p:ph type="sldNum" sz="quarter" idx="2"/>
          </p:nvPr>
        </p:nvSpPr>
        <p:spPr>
          <a:xfrm>
            <a:off x="2401442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Bullets &amp; Live Video Large">
    <p:spTree>
      <p:nvGrpSpPr>
        <p:cNvPr id="1" name=""/>
        <p:cNvGrpSpPr/>
        <p:nvPr/>
      </p:nvGrpSpPr>
      <p:grpSpPr>
        <a:xfrm>
          <a:off x="0" y="0"/>
          <a:ext cx="0" cy="0"/>
          <a:chOff x="0" y="0"/>
          <a:chExt cx="0" cy="0"/>
        </a:xfrm>
      </p:grpSpPr>
      <p:sp>
        <p:nvSpPr>
          <p:cNvPr id="81" name="Slide Title"/>
          <p:cNvSpPr txBox="1">
            <a:spLocks noGrp="1"/>
          </p:cNvSpPr>
          <p:nvPr>
            <p:ph type="title" hasCustomPrompt="1"/>
          </p:nvPr>
        </p:nvSpPr>
        <p:spPr>
          <a:xfrm>
            <a:off x="2438400" y="1549400"/>
            <a:ext cx="19507200" cy="3200400"/>
          </a:xfrm>
          <a:prstGeom prst="rect">
            <a:avLst/>
          </a:prstGeom>
        </p:spPr>
        <p:txBody>
          <a:bodyPr/>
          <a:lstStyle/>
          <a:p>
            <a:r>
              <a:t>Slide Title</a:t>
            </a:r>
          </a:p>
        </p:txBody>
      </p:sp>
      <p:sp>
        <p:nvSpPr>
          <p:cNvPr id="82" name="Slide Subtitle"/>
          <p:cNvSpPr txBox="1">
            <a:spLocks noGrp="1"/>
          </p:cNvSpPr>
          <p:nvPr>
            <p:ph type="body" sz="quarter" idx="21" hasCustomPrompt="1"/>
          </p:nvPr>
        </p:nvSpPr>
        <p:spPr>
          <a:xfrm>
            <a:off x="2438400" y="4775200"/>
            <a:ext cx="19515138" cy="1665224"/>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Slide Subtitle</a:t>
            </a:r>
          </a:p>
        </p:txBody>
      </p:sp>
      <p:sp>
        <p:nvSpPr>
          <p:cNvPr id="83" name="Body Level One…"/>
          <p:cNvSpPr txBox="1">
            <a:spLocks noGrp="1"/>
          </p:cNvSpPr>
          <p:nvPr>
            <p:ph type="body" sz="half" idx="1" hasCustomPrompt="1"/>
          </p:nvPr>
        </p:nvSpPr>
        <p:spPr>
          <a:xfrm>
            <a:off x="2438400" y="8046442"/>
            <a:ext cx="19515138" cy="16769358"/>
          </a:xfrm>
          <a:prstGeom prst="rect">
            <a:avLst/>
          </a:prstGeom>
        </p:spPr>
        <p:txBody>
          <a:bodyPr/>
          <a:lstStyle/>
          <a:p>
            <a:r>
              <a:t>Slide bullet text</a:t>
            </a:r>
          </a:p>
          <a:p>
            <a:pPr lvl="1"/>
            <a:endParaRPr/>
          </a:p>
          <a:p>
            <a:pPr lvl="2"/>
            <a:endParaRPr/>
          </a:p>
          <a:p>
            <a:pPr lvl="3"/>
            <a:endParaRPr/>
          </a:p>
          <a:p>
            <a:pPr lvl="4"/>
            <a:endParaRPr/>
          </a:p>
        </p:txBody>
      </p:sp>
      <p:sp>
        <p:nvSpPr>
          <p:cNvPr id="84" name="Slide Number"/>
          <p:cNvSpPr txBox="1">
            <a:spLocks noGrp="1"/>
          </p:cNvSpPr>
          <p:nvPr>
            <p:ph type="sldNum" sz="quarter" idx="2"/>
          </p:nvPr>
        </p:nvSpPr>
        <p:spPr>
          <a:xfrm>
            <a:off x="2401442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Section">
    <p:spTree>
      <p:nvGrpSpPr>
        <p:cNvPr id="1" name=""/>
        <p:cNvGrpSpPr/>
        <p:nvPr/>
      </p:nvGrpSpPr>
      <p:grpSpPr>
        <a:xfrm>
          <a:off x="0" y="0"/>
          <a:ext cx="0" cy="0"/>
          <a:chOff x="0" y="0"/>
          <a:chExt cx="0" cy="0"/>
        </a:xfrm>
      </p:grpSpPr>
      <p:sp>
        <p:nvSpPr>
          <p:cNvPr id="91" name="Section Title"/>
          <p:cNvSpPr txBox="1">
            <a:spLocks noGrp="1"/>
          </p:cNvSpPr>
          <p:nvPr>
            <p:ph type="title" hasCustomPrompt="1"/>
          </p:nvPr>
        </p:nvSpPr>
        <p:spPr>
          <a:xfrm>
            <a:off x="2438400" y="6484540"/>
            <a:ext cx="43891200" cy="13208001"/>
          </a:xfrm>
          <a:prstGeom prst="rect">
            <a:avLst/>
          </a:prstGeom>
        </p:spPr>
        <p:txBody>
          <a:bodyPr anchor="ctr"/>
          <a:lstStyle>
            <a:lvl1pPr>
              <a:defRPr sz="25600" spc="0"/>
            </a:lvl1pPr>
          </a:lstStyle>
          <a:p>
            <a:r>
              <a:t>Section Title</a:t>
            </a:r>
          </a:p>
        </p:txBody>
      </p:sp>
      <p:sp>
        <p:nvSpPr>
          <p:cNvPr id="92"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99" name="Slide Title"/>
          <p:cNvSpPr txBox="1">
            <a:spLocks noGrp="1"/>
          </p:cNvSpPr>
          <p:nvPr>
            <p:ph type="title" hasCustomPrompt="1"/>
          </p:nvPr>
        </p:nvSpPr>
        <p:spPr>
          <a:prstGeom prst="rect">
            <a:avLst/>
          </a:prstGeom>
        </p:spPr>
        <p:txBody>
          <a:bodyPr/>
          <a:lstStyle/>
          <a:p>
            <a:r>
              <a:t>Slide Title</a:t>
            </a:r>
          </a:p>
        </p:txBody>
      </p:sp>
      <p:sp>
        <p:nvSpPr>
          <p:cNvPr id="100" name="Slide Subtitle"/>
          <p:cNvSpPr txBox="1">
            <a:spLocks noGrp="1"/>
          </p:cNvSpPr>
          <p:nvPr>
            <p:ph type="body" sz="quarter" idx="21" hasCustomPrompt="1"/>
          </p:nvPr>
        </p:nvSpPr>
        <p:spPr>
          <a:xfrm>
            <a:off x="2438400" y="4769296"/>
            <a:ext cx="43891204" cy="1665225"/>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Slide Subtitle</a:t>
            </a:r>
          </a:p>
        </p:txBody>
      </p:sp>
      <p:sp>
        <p:nvSpPr>
          <p:cNvPr id="101"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108" name="Agenda Title"/>
          <p:cNvSpPr txBox="1">
            <a:spLocks noGrp="1"/>
          </p:cNvSpPr>
          <p:nvPr>
            <p:ph type="title" hasCustomPrompt="1"/>
          </p:nvPr>
        </p:nvSpPr>
        <p:spPr>
          <a:prstGeom prst="rect">
            <a:avLst/>
          </a:prstGeom>
        </p:spPr>
        <p:txBody>
          <a:bodyPr/>
          <a:lstStyle/>
          <a:p>
            <a:r>
              <a:t>Agenda Title</a:t>
            </a:r>
          </a:p>
        </p:txBody>
      </p:sp>
      <p:sp>
        <p:nvSpPr>
          <p:cNvPr id="109" name="Body Level One…"/>
          <p:cNvSpPr txBox="1">
            <a:spLocks noGrp="1"/>
          </p:cNvSpPr>
          <p:nvPr>
            <p:ph type="body" idx="1" hasCustomPrompt="1"/>
          </p:nvPr>
        </p:nvSpPr>
        <p:spPr>
          <a:xfrm>
            <a:off x="2438400" y="8026400"/>
            <a:ext cx="43891200" cy="16771095"/>
          </a:xfrm>
          <a:prstGeom prst="rect">
            <a:avLst/>
          </a:prstGeom>
        </p:spPr>
        <p:txBody>
          <a:bodyPr/>
          <a:lstStyle>
            <a:lvl1pPr marL="0" indent="0" defTabSz="1651000">
              <a:lnSpc>
                <a:spcPct val="100000"/>
              </a:lnSpc>
              <a:buSzTx/>
              <a:buNone/>
              <a:defRPr sz="13600" spc="-272">
                <a:latin typeface="Canela Deck Regular"/>
                <a:ea typeface="Canela Deck Regular"/>
                <a:cs typeface="Canela Deck Regular"/>
                <a:sym typeface="Canela Deck Regular"/>
              </a:defRPr>
            </a:lvl1pPr>
            <a:lvl2pPr marL="0" indent="457200" defTabSz="1651000">
              <a:lnSpc>
                <a:spcPct val="100000"/>
              </a:lnSpc>
              <a:buSzTx/>
              <a:buNone/>
              <a:defRPr sz="13600" spc="-272">
                <a:latin typeface="Canela Deck Regular"/>
                <a:ea typeface="Canela Deck Regular"/>
                <a:cs typeface="Canela Deck Regular"/>
                <a:sym typeface="Canela Deck Regular"/>
              </a:defRPr>
            </a:lvl2pPr>
            <a:lvl3pPr marL="0" indent="914400" defTabSz="1651000">
              <a:lnSpc>
                <a:spcPct val="100000"/>
              </a:lnSpc>
              <a:buSzTx/>
              <a:buNone/>
              <a:defRPr sz="13600" spc="-272">
                <a:latin typeface="Canela Deck Regular"/>
                <a:ea typeface="Canela Deck Regular"/>
                <a:cs typeface="Canela Deck Regular"/>
                <a:sym typeface="Canela Deck Regular"/>
              </a:defRPr>
            </a:lvl3pPr>
            <a:lvl4pPr marL="0" indent="1371600" defTabSz="1651000">
              <a:lnSpc>
                <a:spcPct val="100000"/>
              </a:lnSpc>
              <a:buSzTx/>
              <a:buNone/>
              <a:defRPr sz="13600" spc="-272">
                <a:latin typeface="Canela Deck Regular"/>
                <a:ea typeface="Canela Deck Regular"/>
                <a:cs typeface="Canela Deck Regular"/>
                <a:sym typeface="Canela Deck Regular"/>
              </a:defRPr>
            </a:lvl4pPr>
            <a:lvl5pPr marL="0" indent="1828800" defTabSz="1651000">
              <a:lnSpc>
                <a:spcPct val="100000"/>
              </a:lnSpc>
              <a:buSzTx/>
              <a:buNone/>
              <a:defRPr sz="13600" spc="-272">
                <a:latin typeface="Canela Deck Regular"/>
                <a:ea typeface="Canela Deck Regular"/>
                <a:cs typeface="Canela Deck Regular"/>
                <a:sym typeface="Canela Deck Regular"/>
              </a:defRPr>
            </a:lvl5pPr>
          </a:lstStyle>
          <a:p>
            <a:r>
              <a:t>Agenda Topics</a:t>
            </a:r>
          </a:p>
          <a:p>
            <a:pPr lvl="1"/>
            <a:endParaRPr/>
          </a:p>
          <a:p>
            <a:pPr lvl="2"/>
            <a:endParaRPr/>
          </a:p>
          <a:p>
            <a:pPr lvl="3"/>
            <a:endParaRPr/>
          </a:p>
          <a:p>
            <a:pPr lvl="4"/>
            <a:endParaRPr/>
          </a:p>
        </p:txBody>
      </p:sp>
      <p:sp>
        <p:nvSpPr>
          <p:cNvPr id="110" name="Agenda Subtitle"/>
          <p:cNvSpPr txBox="1">
            <a:spLocks noGrp="1"/>
          </p:cNvSpPr>
          <p:nvPr>
            <p:ph type="body" sz="quarter" idx="21" hasCustomPrompt="1"/>
          </p:nvPr>
        </p:nvSpPr>
        <p:spPr>
          <a:xfrm>
            <a:off x="2438400" y="4774231"/>
            <a:ext cx="43891204" cy="1665225"/>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Agenda Subtitle</a:t>
            </a:r>
          </a:p>
        </p:txBody>
      </p:sp>
      <p:sp>
        <p:nvSpPr>
          <p:cNvPr id="111"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Statement">
    <p:spTree>
      <p:nvGrpSpPr>
        <p:cNvPr id="1" name=""/>
        <p:cNvGrpSpPr/>
        <p:nvPr/>
      </p:nvGrpSpPr>
      <p:grpSpPr>
        <a:xfrm>
          <a:off x="0" y="0"/>
          <a:ext cx="0" cy="0"/>
          <a:chOff x="0" y="0"/>
          <a:chExt cx="0" cy="0"/>
        </a:xfrm>
      </p:grpSpPr>
      <p:sp>
        <p:nvSpPr>
          <p:cNvPr id="118" name="Body Level One…"/>
          <p:cNvSpPr txBox="1">
            <a:spLocks noGrp="1"/>
          </p:cNvSpPr>
          <p:nvPr>
            <p:ph type="body" idx="1" hasCustomPrompt="1"/>
          </p:nvPr>
        </p:nvSpPr>
        <p:spPr>
          <a:xfrm>
            <a:off x="2438400" y="6502400"/>
            <a:ext cx="43891200" cy="13208000"/>
          </a:xfrm>
          <a:prstGeom prst="rect">
            <a:avLst/>
          </a:prstGeom>
        </p:spPr>
        <p:txBody>
          <a:bodyPr anchor="ctr"/>
          <a:lstStyle>
            <a:lvl1pPr marL="0" indent="0" algn="ctr" defTabSz="4876800">
              <a:lnSpc>
                <a:spcPct val="80000"/>
              </a:lnSpc>
              <a:spcBef>
                <a:spcPts val="0"/>
              </a:spcBef>
              <a:buSzTx/>
              <a:buNone/>
              <a:defRPr sz="25600">
                <a:latin typeface="Canela Regular"/>
                <a:ea typeface="Canela Regular"/>
                <a:cs typeface="Canela Regular"/>
                <a:sym typeface="Canela Regular"/>
              </a:defRPr>
            </a:lvl1pPr>
            <a:lvl2pPr marL="0" indent="457200" algn="ctr" defTabSz="4876800">
              <a:lnSpc>
                <a:spcPct val="80000"/>
              </a:lnSpc>
              <a:spcBef>
                <a:spcPts val="0"/>
              </a:spcBef>
              <a:buSzTx/>
              <a:buNone/>
              <a:defRPr sz="25600">
                <a:latin typeface="Canela Regular"/>
                <a:ea typeface="Canela Regular"/>
                <a:cs typeface="Canela Regular"/>
                <a:sym typeface="Canela Regular"/>
              </a:defRPr>
            </a:lvl2pPr>
            <a:lvl3pPr marL="0" indent="914400" algn="ctr" defTabSz="4876800">
              <a:lnSpc>
                <a:spcPct val="80000"/>
              </a:lnSpc>
              <a:spcBef>
                <a:spcPts val="0"/>
              </a:spcBef>
              <a:buSzTx/>
              <a:buNone/>
              <a:defRPr sz="25600">
                <a:latin typeface="Canela Regular"/>
                <a:ea typeface="Canela Regular"/>
                <a:cs typeface="Canela Regular"/>
                <a:sym typeface="Canela Regular"/>
              </a:defRPr>
            </a:lvl3pPr>
            <a:lvl4pPr marL="0" indent="1371600" algn="ctr" defTabSz="4876800">
              <a:lnSpc>
                <a:spcPct val="80000"/>
              </a:lnSpc>
              <a:spcBef>
                <a:spcPts val="0"/>
              </a:spcBef>
              <a:buSzTx/>
              <a:buNone/>
              <a:defRPr sz="25600">
                <a:latin typeface="Canela Regular"/>
                <a:ea typeface="Canela Regular"/>
                <a:cs typeface="Canela Regular"/>
                <a:sym typeface="Canela Regular"/>
              </a:defRPr>
            </a:lvl4pPr>
            <a:lvl5pPr marL="0" indent="1828800" algn="ctr" defTabSz="4876800">
              <a:lnSpc>
                <a:spcPct val="80000"/>
              </a:lnSpc>
              <a:spcBef>
                <a:spcPts val="0"/>
              </a:spcBef>
              <a:buSzTx/>
              <a:buNone/>
              <a:defRPr sz="25600">
                <a:latin typeface="Canela Regular"/>
                <a:ea typeface="Canela Regular"/>
                <a:cs typeface="Canela Regular"/>
                <a:sym typeface="Canela Regular"/>
              </a:defRPr>
            </a:lvl5pPr>
          </a:lstStyle>
          <a:p>
            <a:r>
              <a:t>Statement</a:t>
            </a:r>
          </a:p>
          <a:p>
            <a:pPr lvl="1"/>
            <a:endParaRPr/>
          </a:p>
          <a:p>
            <a:pPr lvl="2"/>
            <a:endParaRPr/>
          </a:p>
          <a:p>
            <a:pPr lvl="3"/>
            <a:endParaRPr/>
          </a:p>
          <a:p>
            <a:pPr lvl="4"/>
            <a:endParaRPr/>
          </a:p>
        </p:txBody>
      </p:sp>
      <p:sp>
        <p:nvSpPr>
          <p:cNvPr id="1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Big Fact">
    <p:spTree>
      <p:nvGrpSpPr>
        <p:cNvPr id="1" name=""/>
        <p:cNvGrpSpPr/>
        <p:nvPr/>
      </p:nvGrpSpPr>
      <p:grpSpPr>
        <a:xfrm>
          <a:off x="0" y="0"/>
          <a:ext cx="0" cy="0"/>
          <a:chOff x="0" y="0"/>
          <a:chExt cx="0" cy="0"/>
        </a:xfrm>
      </p:grpSpPr>
      <p:sp>
        <p:nvSpPr>
          <p:cNvPr id="126" name="Fact information"/>
          <p:cNvSpPr txBox="1">
            <a:spLocks noGrp="1"/>
          </p:cNvSpPr>
          <p:nvPr>
            <p:ph type="body" sz="quarter" idx="21" hasCustomPrompt="1"/>
          </p:nvPr>
        </p:nvSpPr>
        <p:spPr>
          <a:xfrm>
            <a:off x="2438400" y="16924478"/>
            <a:ext cx="43891204" cy="1665225"/>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Fact information</a:t>
            </a:r>
          </a:p>
        </p:txBody>
      </p:sp>
      <p:sp>
        <p:nvSpPr>
          <p:cNvPr id="127" name="Body Level One…"/>
          <p:cNvSpPr txBox="1">
            <a:spLocks noGrp="1"/>
          </p:cNvSpPr>
          <p:nvPr>
            <p:ph type="body" sz="half" idx="1" hasCustomPrompt="1"/>
          </p:nvPr>
        </p:nvSpPr>
        <p:spPr>
          <a:xfrm>
            <a:off x="2438400" y="8428969"/>
            <a:ext cx="43891200" cy="8539414"/>
          </a:xfrm>
          <a:prstGeom prst="rect">
            <a:avLst/>
          </a:prstGeom>
        </p:spPr>
        <p:txBody>
          <a:bodyPr anchor="b"/>
          <a:lstStyle>
            <a:lvl1pPr marL="0" indent="0" algn="ctr" defTabSz="4876800">
              <a:lnSpc>
                <a:spcPct val="80000"/>
              </a:lnSpc>
              <a:spcBef>
                <a:spcPts val="0"/>
              </a:spcBef>
              <a:buSzTx/>
              <a:buNone/>
              <a:defRPr sz="44800">
                <a:latin typeface="+mn-lt"/>
                <a:ea typeface="+mn-ea"/>
                <a:cs typeface="+mn-cs"/>
                <a:sym typeface="Canela Bold"/>
              </a:defRPr>
            </a:lvl1pPr>
            <a:lvl2pPr marL="0" indent="457200" algn="ctr" defTabSz="4876800">
              <a:lnSpc>
                <a:spcPct val="80000"/>
              </a:lnSpc>
              <a:spcBef>
                <a:spcPts val="0"/>
              </a:spcBef>
              <a:buSzTx/>
              <a:buNone/>
              <a:defRPr sz="44800">
                <a:latin typeface="+mn-lt"/>
                <a:ea typeface="+mn-ea"/>
                <a:cs typeface="+mn-cs"/>
                <a:sym typeface="Canela Bold"/>
              </a:defRPr>
            </a:lvl2pPr>
            <a:lvl3pPr marL="0" indent="914400" algn="ctr" defTabSz="4876800">
              <a:lnSpc>
                <a:spcPct val="80000"/>
              </a:lnSpc>
              <a:spcBef>
                <a:spcPts val="0"/>
              </a:spcBef>
              <a:buSzTx/>
              <a:buNone/>
              <a:defRPr sz="44800">
                <a:latin typeface="+mn-lt"/>
                <a:ea typeface="+mn-ea"/>
                <a:cs typeface="+mn-cs"/>
                <a:sym typeface="Canela Bold"/>
              </a:defRPr>
            </a:lvl3pPr>
            <a:lvl4pPr marL="0" indent="1371600" algn="ctr" defTabSz="4876800">
              <a:lnSpc>
                <a:spcPct val="80000"/>
              </a:lnSpc>
              <a:spcBef>
                <a:spcPts val="0"/>
              </a:spcBef>
              <a:buSzTx/>
              <a:buNone/>
              <a:defRPr sz="44800">
                <a:latin typeface="+mn-lt"/>
                <a:ea typeface="+mn-ea"/>
                <a:cs typeface="+mn-cs"/>
                <a:sym typeface="Canela Bold"/>
              </a:defRPr>
            </a:lvl4pPr>
            <a:lvl5pPr marL="0" indent="1828800" algn="ctr" defTabSz="4876800">
              <a:lnSpc>
                <a:spcPct val="80000"/>
              </a:lnSpc>
              <a:spcBef>
                <a:spcPts val="0"/>
              </a:spcBef>
              <a:buSzTx/>
              <a:buNone/>
              <a:defRPr sz="44800">
                <a:latin typeface="+mn-lt"/>
                <a:ea typeface="+mn-ea"/>
                <a:cs typeface="+mn-cs"/>
                <a:sym typeface="Canela Bold"/>
              </a:defRPr>
            </a:lvl5pPr>
          </a:lstStyle>
          <a:p>
            <a:r>
              <a:t>100%</a:t>
            </a:r>
          </a:p>
          <a:p>
            <a:pPr lvl="1"/>
            <a:endParaRPr/>
          </a:p>
          <a:p>
            <a:pPr lvl="2"/>
            <a:endParaRPr/>
          </a:p>
          <a:p>
            <a:pPr lvl="3"/>
            <a:endParaRPr/>
          </a:p>
          <a:p>
            <a:pPr lvl="4"/>
            <a:endParaRPr/>
          </a:p>
        </p:txBody>
      </p:sp>
      <p:sp>
        <p:nvSpPr>
          <p:cNvPr id="1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35" name="Attribution"/>
          <p:cNvSpPr txBox="1">
            <a:spLocks noGrp="1"/>
          </p:cNvSpPr>
          <p:nvPr>
            <p:ph type="body" sz="quarter" idx="21" hasCustomPrompt="1"/>
          </p:nvPr>
        </p:nvSpPr>
        <p:spPr>
          <a:xfrm>
            <a:off x="2438400" y="22200106"/>
            <a:ext cx="43891204" cy="1665225"/>
          </a:xfrm>
          <a:prstGeom prst="rect">
            <a:avLst/>
          </a:prstGeom>
        </p:spPr>
        <p:txBody>
          <a:bodyPr anchor="ct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Attribution</a:t>
            </a:r>
          </a:p>
        </p:txBody>
      </p:sp>
      <p:sp>
        <p:nvSpPr>
          <p:cNvPr id="136" name="Body Level One…"/>
          <p:cNvSpPr txBox="1">
            <a:spLocks noGrp="1"/>
          </p:cNvSpPr>
          <p:nvPr>
            <p:ph type="body" sz="half" idx="1" hasCustomPrompt="1"/>
          </p:nvPr>
        </p:nvSpPr>
        <p:spPr>
          <a:xfrm>
            <a:off x="2438400" y="8356600"/>
            <a:ext cx="43891200" cy="8832850"/>
          </a:xfrm>
          <a:prstGeom prst="rect">
            <a:avLst/>
          </a:prstGeom>
        </p:spPr>
        <p:txBody>
          <a:bodyPr anchor="ctr"/>
          <a:lstStyle>
            <a:lvl1pPr marL="0" indent="0" algn="ctr" defTabSz="4876800">
              <a:lnSpc>
                <a:spcPct val="80000"/>
              </a:lnSpc>
              <a:spcBef>
                <a:spcPts val="0"/>
              </a:spcBef>
              <a:buSzTx/>
              <a:buNone/>
              <a:defRPr sz="16800">
                <a:latin typeface="+mn-lt"/>
                <a:ea typeface="+mn-ea"/>
                <a:cs typeface="+mn-cs"/>
                <a:sym typeface="Canela Bold"/>
              </a:defRPr>
            </a:lvl1pPr>
            <a:lvl2pPr marL="0" indent="457200" algn="ctr" defTabSz="4876800">
              <a:lnSpc>
                <a:spcPct val="80000"/>
              </a:lnSpc>
              <a:spcBef>
                <a:spcPts val="0"/>
              </a:spcBef>
              <a:buSzTx/>
              <a:buNone/>
              <a:defRPr sz="16800">
                <a:latin typeface="+mn-lt"/>
                <a:ea typeface="+mn-ea"/>
                <a:cs typeface="+mn-cs"/>
                <a:sym typeface="Canela Bold"/>
              </a:defRPr>
            </a:lvl2pPr>
            <a:lvl3pPr marL="0" indent="914400" algn="ctr" defTabSz="4876800">
              <a:lnSpc>
                <a:spcPct val="80000"/>
              </a:lnSpc>
              <a:spcBef>
                <a:spcPts val="0"/>
              </a:spcBef>
              <a:buSzTx/>
              <a:buNone/>
              <a:defRPr sz="16800">
                <a:latin typeface="+mn-lt"/>
                <a:ea typeface="+mn-ea"/>
                <a:cs typeface="+mn-cs"/>
                <a:sym typeface="Canela Bold"/>
              </a:defRPr>
            </a:lvl3pPr>
            <a:lvl4pPr marL="0" indent="1371600" algn="ctr" defTabSz="4876800">
              <a:lnSpc>
                <a:spcPct val="80000"/>
              </a:lnSpc>
              <a:spcBef>
                <a:spcPts val="0"/>
              </a:spcBef>
              <a:buSzTx/>
              <a:buNone/>
              <a:defRPr sz="16800">
                <a:latin typeface="+mn-lt"/>
                <a:ea typeface="+mn-ea"/>
                <a:cs typeface="+mn-cs"/>
                <a:sym typeface="Canela Bold"/>
              </a:defRPr>
            </a:lvl4pPr>
            <a:lvl5pPr marL="0" indent="1828800" algn="ctr" defTabSz="4876800">
              <a:lnSpc>
                <a:spcPct val="80000"/>
              </a:lnSpc>
              <a:spcBef>
                <a:spcPts val="0"/>
              </a:spcBef>
              <a:buSzTx/>
              <a:buNone/>
              <a:defRPr sz="16800">
                <a:latin typeface="+mn-lt"/>
                <a:ea typeface="+mn-ea"/>
                <a:cs typeface="+mn-cs"/>
                <a:sym typeface="Canela Bold"/>
              </a:defRPr>
            </a:lvl5pPr>
          </a:lstStyle>
          <a:p>
            <a:r>
              <a:t>“Notable Quote”</a:t>
            </a:r>
          </a:p>
          <a:p>
            <a:pPr lvl="1"/>
            <a:endParaRPr/>
          </a:p>
          <a:p>
            <a:pPr lvl="2"/>
            <a:endParaRPr/>
          </a:p>
          <a:p>
            <a:pPr lvl="3"/>
            <a:endParaRPr/>
          </a:p>
          <a:p>
            <a:pPr lvl="4"/>
            <a:endParaRPr/>
          </a:p>
        </p:txBody>
      </p:sp>
      <p:sp>
        <p:nvSpPr>
          <p:cNvPr id="137"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44" name="Sea against sky at sunset 2"/>
          <p:cNvSpPr>
            <a:spLocks noGrp="1"/>
          </p:cNvSpPr>
          <p:nvPr>
            <p:ph type="pic" sz="quarter" idx="21"/>
          </p:nvPr>
        </p:nvSpPr>
        <p:spPr>
          <a:xfrm>
            <a:off x="31489650" y="11163504"/>
            <a:ext cx="14730815" cy="16560801"/>
          </a:xfrm>
          <a:prstGeom prst="rect">
            <a:avLst/>
          </a:prstGeom>
        </p:spPr>
        <p:txBody>
          <a:bodyPr lIns="91439" tIns="45719" rIns="91439" bIns="45719">
            <a:noAutofit/>
          </a:bodyPr>
          <a:lstStyle/>
          <a:p>
            <a:endParaRPr/>
          </a:p>
        </p:txBody>
      </p:sp>
      <p:sp>
        <p:nvSpPr>
          <p:cNvPr id="145" name="Sea against sky at sunset 1"/>
          <p:cNvSpPr>
            <a:spLocks noGrp="1"/>
          </p:cNvSpPr>
          <p:nvPr>
            <p:ph type="pic" sz="quarter" idx="22"/>
          </p:nvPr>
        </p:nvSpPr>
        <p:spPr>
          <a:xfrm>
            <a:off x="30727650" y="2540000"/>
            <a:ext cx="16230600" cy="10818011"/>
          </a:xfrm>
          <a:prstGeom prst="rect">
            <a:avLst/>
          </a:prstGeom>
        </p:spPr>
        <p:txBody>
          <a:bodyPr lIns="91439" tIns="45719" rIns="91439" bIns="45719">
            <a:noAutofit/>
          </a:bodyPr>
          <a:lstStyle/>
          <a:p>
            <a:endParaRPr/>
          </a:p>
        </p:txBody>
      </p:sp>
      <p:sp>
        <p:nvSpPr>
          <p:cNvPr id="146" name="Beach and sea at sunset"/>
          <p:cNvSpPr>
            <a:spLocks noGrp="1"/>
          </p:cNvSpPr>
          <p:nvPr>
            <p:ph type="pic" idx="23"/>
          </p:nvPr>
        </p:nvSpPr>
        <p:spPr>
          <a:xfrm>
            <a:off x="-127000" y="2540000"/>
            <a:ext cx="33528000" cy="22352000"/>
          </a:xfrm>
          <a:prstGeom prst="rect">
            <a:avLst/>
          </a:prstGeom>
        </p:spPr>
        <p:txBody>
          <a:bodyPr lIns="91439" tIns="45719" rIns="91439" bIns="45719">
            <a:noAutofit/>
          </a:bodyPr>
          <a:lstStyle/>
          <a:p>
            <a:endParaRPr/>
          </a:p>
        </p:txBody>
      </p:sp>
      <p:sp>
        <p:nvSpPr>
          <p:cNvPr id="147"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54" name="beach and sea at sunset"/>
          <p:cNvSpPr>
            <a:spLocks noGrp="1"/>
          </p:cNvSpPr>
          <p:nvPr>
            <p:ph type="pic" idx="21"/>
          </p:nvPr>
        </p:nvSpPr>
        <p:spPr>
          <a:xfrm>
            <a:off x="2540000" y="-846667"/>
            <a:ext cx="43688000" cy="29125334"/>
          </a:xfrm>
          <a:prstGeom prst="rect">
            <a:avLst/>
          </a:prstGeom>
        </p:spPr>
        <p:txBody>
          <a:bodyPr lIns="91439" tIns="45719" rIns="91439" bIns="45719">
            <a:noAutofit/>
          </a:bodyPr>
          <a:lstStyle/>
          <a:p>
            <a:endParaRPr/>
          </a:p>
        </p:txBody>
      </p:sp>
      <p:sp>
        <p:nvSpPr>
          <p:cNvPr id="155"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62"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lide Title"/>
          <p:cNvSpPr txBox="1">
            <a:spLocks noGrp="1"/>
          </p:cNvSpPr>
          <p:nvPr>
            <p:ph type="title" hasCustomPrompt="1"/>
          </p:nvPr>
        </p:nvSpPr>
        <p:spPr>
          <a:xfrm>
            <a:off x="2438400" y="1549400"/>
            <a:ext cx="43891200" cy="3454400"/>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ormAutofit/>
          </a:bodyPr>
          <a:lstStyle/>
          <a:p>
            <a:r>
              <a:t>Slide Title</a:t>
            </a:r>
          </a:p>
        </p:txBody>
      </p:sp>
      <p:sp>
        <p:nvSpPr>
          <p:cNvPr id="3" name="Body Level One…"/>
          <p:cNvSpPr txBox="1">
            <a:spLocks noGrp="1"/>
          </p:cNvSpPr>
          <p:nvPr>
            <p:ph type="body" idx="1" hasCustomPrompt="1"/>
          </p:nvPr>
        </p:nvSpPr>
        <p:spPr>
          <a:xfrm>
            <a:off x="2438400" y="8026400"/>
            <a:ext cx="43897154" cy="16967200"/>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ormAutofit/>
          </a:bodyPr>
          <a:lstStyle/>
          <a:p>
            <a:r>
              <a:t>Slide bullet text</a:t>
            </a:r>
          </a:p>
          <a:p>
            <a:pPr lvl="1"/>
            <a:endParaRPr/>
          </a:p>
          <a:p>
            <a:pPr lvl="2"/>
            <a:endParaRPr/>
          </a:p>
          <a:p>
            <a:pPr lvl="3"/>
            <a:endParaRPr/>
          </a:p>
          <a:p>
            <a:pPr lvl="4"/>
            <a:endParaRPr/>
          </a:p>
        </p:txBody>
      </p:sp>
      <p:sp>
        <p:nvSpPr>
          <p:cNvPr id="4" name="Slide Number"/>
          <p:cNvSpPr txBox="1">
            <a:spLocks noGrp="1"/>
          </p:cNvSpPr>
          <p:nvPr>
            <p:ph type="sldNum" sz="quarter" idx="2"/>
          </p:nvPr>
        </p:nvSpPr>
        <p:spPr>
          <a:xfrm>
            <a:off x="24001729" y="25387301"/>
            <a:ext cx="764541" cy="871221"/>
          </a:xfrm>
          <a:prstGeom prst="rect">
            <a:avLst/>
          </a:prstGeom>
          <a:ln w="25400">
            <a:miter lim="400000"/>
          </a:ln>
        </p:spPr>
        <p:txBody>
          <a:bodyPr wrap="none" lIns="101600" tIns="101600" rIns="101600" bIns="101600" anchor="b">
            <a:spAutoFit/>
          </a:bodyPr>
          <a:lstStyle>
            <a:lvl1pPr algn="ctr" defTabSz="1168400">
              <a:lnSpc>
                <a:spcPct val="100000"/>
              </a:lnSpc>
              <a:spcBef>
                <a:spcPts val="0"/>
              </a:spcBef>
              <a:defRPr sz="4000">
                <a:solidFill>
                  <a:srgbClr val="5E5E5E"/>
                </a:solidFill>
                <a:latin typeface="Graphik"/>
                <a:ea typeface="Graphik"/>
                <a:cs typeface="Graphik"/>
                <a:sym typeface="Graphik"/>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ransition spd="med"/>
  <p:txStyles>
    <p:titleStyle>
      <a:lvl1pPr marL="0" marR="0" indent="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1pPr>
      <a:lvl2pPr marL="0" marR="0" indent="4572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2pPr>
      <a:lvl3pPr marL="0" marR="0" indent="9144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3pPr>
      <a:lvl4pPr marL="0" marR="0" indent="13716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4pPr>
      <a:lvl5pPr marL="0" marR="0" indent="18288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5pPr>
      <a:lvl6pPr marL="0" marR="0" indent="22860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6pPr>
      <a:lvl7pPr marL="0" marR="0" indent="27432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7pPr>
      <a:lvl8pPr marL="0" marR="0" indent="32004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8pPr>
      <a:lvl9pPr marL="0" marR="0" indent="36576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9pPr>
    </p:titleStyle>
    <p:bodyStyle>
      <a:lvl1pPr marL="10922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1pPr>
      <a:lvl2pPr marL="16383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2pPr>
      <a:lvl3pPr marL="21844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3pPr>
      <a:lvl4pPr marL="27305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4pPr>
      <a:lvl5pPr marL="32766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5pPr>
      <a:lvl6pPr marL="38227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6pPr>
      <a:lvl7pPr marL="43688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7pPr>
      <a:lvl8pPr marL="49149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8pPr>
      <a:lvl9pPr marL="54610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9pPr>
    </p:bodyStyle>
    <p:otherStyle>
      <a:lvl1pPr marL="0" marR="0" indent="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1pPr>
      <a:lvl2pPr marL="0" marR="0" indent="4572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2pPr>
      <a:lvl3pPr marL="0" marR="0" indent="9144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3pPr>
      <a:lvl4pPr marL="0" marR="0" indent="13716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4pPr>
      <a:lvl5pPr marL="0" marR="0" indent="18288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5pPr>
      <a:lvl6pPr marL="0" marR="0" indent="22860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6pPr>
      <a:lvl7pPr marL="0" marR="0" indent="27432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7pPr>
      <a:lvl8pPr marL="0" marR="0" indent="32004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8pPr>
      <a:lvl9pPr marL="0" marR="0" indent="36576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3.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3.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3.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3.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3.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18.jpeg"/><Relationship Id="rId5" Type="http://schemas.openxmlformats.org/officeDocument/2006/relationships/image" Target="../media/image3.pn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19.jpeg"/><Relationship Id="rId5" Type="http://schemas.openxmlformats.org/officeDocument/2006/relationships/image" Target="../media/image3.png"/><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20.jpeg"/><Relationship Id="rId5" Type="http://schemas.openxmlformats.org/officeDocument/2006/relationships/image" Target="../media/image3.png"/><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21.jpeg"/><Relationship Id="rId5" Type="http://schemas.openxmlformats.org/officeDocument/2006/relationships/image" Target="../media/image3.png"/><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22.jpeg"/><Relationship Id="rId5" Type="http://schemas.openxmlformats.org/officeDocument/2006/relationships/image" Target="../media/image3.png"/><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24.jpeg"/><Relationship Id="rId5" Type="http://schemas.openxmlformats.org/officeDocument/2006/relationships/image" Target="../media/image3.png"/><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image" Target="../media/image24.jpeg"/><Relationship Id="rId5" Type="http://schemas.openxmlformats.org/officeDocument/2006/relationships/image" Target="../media/image3.png"/><Relationship Id="rId4" Type="http://schemas.openxmlformats.org/officeDocument/2006/relationships/image" Target="../media/image5.png"/></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5.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27.jpeg"/><Relationship Id="rId5" Type="http://schemas.openxmlformats.org/officeDocument/2006/relationships/image" Target="../media/image3.png"/><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7.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1.jpeg"/><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image" Target="../media/image30.jpeg"/><Relationship Id="rId5" Type="http://schemas.openxmlformats.org/officeDocument/2006/relationships/image" Target="../media/image3.png"/><Relationship Id="rId4" Type="http://schemas.openxmlformats.org/officeDocument/2006/relationships/image" Target="../media/image5.png"/></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1.jpeg"/><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image" Target="../media/image30.jpeg"/><Relationship Id="rId5" Type="http://schemas.openxmlformats.org/officeDocument/2006/relationships/image" Target="../media/image3.png"/><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 name="Image" descr="Image"/>
          <p:cNvPicPr>
            <a:picLocks noChangeAspect="1"/>
          </p:cNvPicPr>
          <p:nvPr/>
        </p:nvPicPr>
        <p:blipFill>
          <a:blip r:embed="rId2"/>
          <a:stretch>
            <a:fillRect/>
          </a:stretch>
        </p:blipFill>
        <p:spPr>
          <a:xfrm>
            <a:off x="0" y="-87292"/>
            <a:ext cx="50086729" cy="27518306"/>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3" name="adoption.jpg" descr="adoption.jpg"/>
          <p:cNvPicPr>
            <a:picLocks noChangeAspect="1"/>
          </p:cNvPicPr>
          <p:nvPr/>
        </p:nvPicPr>
        <p:blipFill>
          <a:blip r:embed="rId3"/>
          <a:stretch>
            <a:fillRect/>
          </a:stretch>
        </p:blipFill>
        <p:spPr>
          <a:xfrm>
            <a:off x="-314571" y="-295920"/>
            <a:ext cx="49580646" cy="28023840"/>
          </a:xfrm>
          <a:prstGeom prst="rect">
            <a:avLst/>
          </a:prstGeom>
          <a:ln w="25400">
            <a:miter lim="400000"/>
          </a:ln>
        </p:spPr>
      </p:pic>
      <p:pic>
        <p:nvPicPr>
          <p:cNvPr id="174" name="Image" descr="Image"/>
          <p:cNvPicPr>
            <a:picLocks noChangeAspect="1"/>
          </p:cNvPicPr>
          <p:nvPr/>
        </p:nvPicPr>
        <p:blipFill>
          <a:blip r:embed="rId4"/>
          <a:stretch>
            <a:fillRect/>
          </a:stretch>
        </p:blipFill>
        <p:spPr>
          <a:xfrm>
            <a:off x="2536278" y="195980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179"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180" name="“Back then the word ‘family’ didn’t mean anything to me. But the Ripleys made me feel welcome in their home. Whenever I did something wrong, Ms. Ripley would sit me down and explain why it wasn’t OK."/>
          <p:cNvSpPr txBox="1"/>
          <p:nvPr/>
        </p:nvSpPr>
        <p:spPr>
          <a:xfrm>
            <a:off x="3374854" y="3867218"/>
            <a:ext cx="18299455" cy="156972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lvl1pPr>
              <a:lnSpc>
                <a:spcPct val="100000"/>
              </a:lnSpc>
              <a:defRPr sz="10000" b="1">
                <a:latin typeface="Verdana"/>
                <a:ea typeface="Verdana"/>
                <a:cs typeface="Verdana"/>
                <a:sym typeface="Verdana"/>
              </a:defRPr>
            </a:lvl1pPr>
          </a:lstStyle>
          <a:p>
            <a:r>
              <a:t>“Back then the word ‘family’ didn’t mean anything to me. But the Ripleys made me feel welcome in their home. Whenever I did something wrong, Ms. Ripley would sit me down and explain why it wasn’t OK.</a:t>
            </a:r>
          </a:p>
        </p:txBody>
      </p:sp>
      <p:pic>
        <p:nvPicPr>
          <p:cNvPr id="181" name="Image" descr="Image"/>
          <p:cNvPicPr>
            <a:picLocks noChangeAspect="1"/>
          </p:cNvPicPr>
          <p:nvPr/>
        </p:nvPicPr>
        <p:blipFill>
          <a:blip r:embed="rId5"/>
          <a:stretch>
            <a:fillRect/>
          </a:stretch>
        </p:blipFill>
        <p:spPr>
          <a:xfrm>
            <a:off x="2536278" y="19598009"/>
            <a:ext cx="10017061" cy="3933180"/>
          </a:xfrm>
          <a:prstGeom prst="rect">
            <a:avLst/>
          </a:prstGeom>
          <a:ln w="25400">
            <a:miter lim="400000"/>
          </a:ln>
        </p:spPr>
      </p:pic>
      <p:pic>
        <p:nvPicPr>
          <p:cNvPr id="182" name="Leonardo_Phoenix_10_cinematic_keyframe15_cinematic_keyframe15_0.jpg" descr="Leonardo_Phoenix_10_cinematic_keyframe15_cinematic_keyframe15_0.jpg"/>
          <p:cNvPicPr>
            <a:picLocks noChangeAspect="1"/>
          </p:cNvPicPr>
          <p:nvPr/>
        </p:nvPicPr>
        <p:blipFill>
          <a:blip r:embed="rId6"/>
          <a:srcRect l="29578" r="21729"/>
          <a:stretch>
            <a:fillRect/>
          </a:stretch>
        </p:blipFill>
        <p:spPr>
          <a:xfrm>
            <a:off x="25099784" y="-20931"/>
            <a:ext cx="23668217" cy="27473862"/>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6"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187"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188" name="But then she’d say: ‘You’re not going anywhere. Because you belong to us now.’”"/>
          <p:cNvSpPr txBox="1"/>
          <p:nvPr/>
        </p:nvSpPr>
        <p:spPr>
          <a:xfrm>
            <a:off x="3374854" y="8515418"/>
            <a:ext cx="18299455" cy="64008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lvl1pPr>
              <a:lnSpc>
                <a:spcPct val="100000"/>
              </a:lnSpc>
              <a:defRPr sz="10000" b="1">
                <a:latin typeface="Verdana"/>
                <a:ea typeface="Verdana"/>
                <a:cs typeface="Verdana"/>
                <a:sym typeface="Verdana"/>
              </a:defRPr>
            </a:lvl1pPr>
          </a:lstStyle>
          <a:p>
            <a:r>
              <a:t>But then she’d say: ‘You’re not going anywhere. Because you belong to us now.’”</a:t>
            </a:r>
          </a:p>
        </p:txBody>
      </p:sp>
      <p:pic>
        <p:nvPicPr>
          <p:cNvPr id="189" name="Leonardo_Phoenix_10_cinematic_keyframe15_cinematic_keyframe15_0.jpg" descr="Leonardo_Phoenix_10_cinematic_keyframe15_cinematic_keyframe15_0.jpg"/>
          <p:cNvPicPr>
            <a:picLocks noChangeAspect="1"/>
          </p:cNvPicPr>
          <p:nvPr/>
        </p:nvPicPr>
        <p:blipFill>
          <a:blip r:embed="rId5"/>
          <a:srcRect l="29578" r="21729"/>
          <a:stretch>
            <a:fillRect/>
          </a:stretch>
        </p:blipFill>
        <p:spPr>
          <a:xfrm>
            <a:off x="25099784" y="-20931"/>
            <a:ext cx="23668217" cy="27473862"/>
          </a:xfrm>
          <a:prstGeom prst="rect">
            <a:avLst/>
          </a:prstGeom>
          <a:ln w="25400">
            <a:miter lim="400000"/>
          </a:ln>
        </p:spPr>
      </p:pic>
      <p:pic>
        <p:nvPicPr>
          <p:cNvPr id="190" name="Image" descr="Image"/>
          <p:cNvPicPr>
            <a:picLocks noChangeAspect="1"/>
          </p:cNvPicPr>
          <p:nvPr/>
        </p:nvPicPr>
        <p:blipFill>
          <a:blip r:embed="rId6"/>
          <a:stretch>
            <a:fillRect/>
          </a:stretch>
        </p:blipFill>
        <p:spPr>
          <a:xfrm>
            <a:off x="2536278" y="195980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195"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196" name="“…my early development had been the opposite of what a child’s should be.         I should be broken, but I’m not. Because thirty years ago my Mom decided to keep me."/>
          <p:cNvSpPr txBox="1"/>
          <p:nvPr/>
        </p:nvSpPr>
        <p:spPr>
          <a:xfrm>
            <a:off x="27230440" y="5416618"/>
            <a:ext cx="17126267" cy="125984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lvl1pPr algn="r">
              <a:lnSpc>
                <a:spcPct val="100000"/>
              </a:lnSpc>
              <a:defRPr sz="10000" b="1">
                <a:latin typeface="Verdana"/>
                <a:ea typeface="Verdana"/>
                <a:cs typeface="Verdana"/>
                <a:sym typeface="Verdana"/>
              </a:defRPr>
            </a:lvl1pPr>
          </a:lstStyle>
          <a:p>
            <a:r>
              <a:t>“…my early development had been the opposite of what a child’s should be.         I should be broken, but I’m not. Because thirty years ago my Mom decided to keep me.</a:t>
            </a:r>
          </a:p>
        </p:txBody>
      </p:sp>
      <p:pic>
        <p:nvPicPr>
          <p:cNvPr id="197" name="Image" descr="Image"/>
          <p:cNvPicPr>
            <a:picLocks noChangeAspect="1"/>
          </p:cNvPicPr>
          <p:nvPr/>
        </p:nvPicPr>
        <p:blipFill>
          <a:blip r:embed="rId5"/>
          <a:stretch>
            <a:fillRect/>
          </a:stretch>
        </p:blipFill>
        <p:spPr>
          <a:xfrm>
            <a:off x="35193098" y="19585309"/>
            <a:ext cx="10017061" cy="3933180"/>
          </a:xfrm>
          <a:prstGeom prst="rect">
            <a:avLst/>
          </a:prstGeom>
          <a:ln w="25400">
            <a:miter lim="400000"/>
          </a:ln>
        </p:spPr>
      </p:pic>
      <p:pic>
        <p:nvPicPr>
          <p:cNvPr id="198" name="Leonardo_Phoenix_10_cinematic_keyframe15_A_heartwarming_courtr_0.jpg" descr="Leonardo_Phoenix_10_cinematic_keyframe15_A_heartwarming_courtr_0.jpg"/>
          <p:cNvPicPr>
            <a:picLocks noChangeAspect="1"/>
          </p:cNvPicPr>
          <p:nvPr/>
        </p:nvPicPr>
        <p:blipFill>
          <a:blip r:embed="rId6"/>
          <a:srcRect l="7378" b="1958"/>
          <a:stretch>
            <a:fillRect/>
          </a:stretch>
        </p:blipFill>
        <p:spPr>
          <a:xfrm>
            <a:off x="-1301468" y="-42847"/>
            <a:ext cx="26428794" cy="27975528"/>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2"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03"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204" name="And somehow, despite all her sadness and heartbreak, she poured enough love into me so that I could heal.”"/>
          <p:cNvSpPr txBox="1"/>
          <p:nvPr/>
        </p:nvSpPr>
        <p:spPr>
          <a:xfrm>
            <a:off x="27230440" y="7740718"/>
            <a:ext cx="17126267" cy="79502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gn="r">
              <a:lnSpc>
                <a:spcPct val="100000"/>
              </a:lnSpc>
              <a:defRPr sz="10000" b="1">
                <a:latin typeface="Verdana"/>
                <a:ea typeface="Verdana"/>
                <a:cs typeface="Verdana"/>
                <a:sym typeface="Verdana"/>
              </a:defRPr>
            </a:pPr>
            <a:r>
              <a:t>And somehow, despite all her sadness and heartbreak, she poured enough love into me so that I could heal.”</a:t>
            </a:r>
            <a:r>
              <a:rPr sz="1200">
                <a:latin typeface="Times Roman"/>
                <a:ea typeface="Times Roman"/>
                <a:cs typeface="Times Roman"/>
                <a:sym typeface="Times Roman"/>
              </a:rPr>
              <a:t> </a:t>
            </a:r>
          </a:p>
        </p:txBody>
      </p:sp>
      <p:pic>
        <p:nvPicPr>
          <p:cNvPr id="205" name="Image" descr="Image"/>
          <p:cNvPicPr>
            <a:picLocks noChangeAspect="1"/>
          </p:cNvPicPr>
          <p:nvPr/>
        </p:nvPicPr>
        <p:blipFill>
          <a:blip r:embed="rId5"/>
          <a:stretch>
            <a:fillRect/>
          </a:stretch>
        </p:blipFill>
        <p:spPr>
          <a:xfrm>
            <a:off x="35193098" y="19585309"/>
            <a:ext cx="10017061" cy="3933180"/>
          </a:xfrm>
          <a:prstGeom prst="rect">
            <a:avLst/>
          </a:prstGeom>
          <a:ln w="25400">
            <a:miter lim="400000"/>
          </a:ln>
        </p:spPr>
      </p:pic>
      <p:pic>
        <p:nvPicPr>
          <p:cNvPr id="206" name="Leonardo_Phoenix_10_cinematic_keyframe15_A_heartwarming_courtr_0.jpg" descr="Leonardo_Phoenix_10_cinematic_keyframe15_A_heartwarming_courtr_0.jpg"/>
          <p:cNvPicPr>
            <a:picLocks noChangeAspect="1"/>
          </p:cNvPicPr>
          <p:nvPr/>
        </p:nvPicPr>
        <p:blipFill>
          <a:blip r:embed="rId6"/>
          <a:srcRect l="7378" b="1958"/>
          <a:stretch>
            <a:fillRect/>
          </a:stretch>
        </p:blipFill>
        <p:spPr>
          <a:xfrm>
            <a:off x="-1301468" y="-42847"/>
            <a:ext cx="26428794" cy="27975528"/>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0"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11"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212" name="“For he has rescued us from the kingdom of darkness and transferred us into the Kingdom of his dear Son, who purchased our freedom and forgave our sins.”…"/>
          <p:cNvSpPr txBox="1"/>
          <p:nvPr/>
        </p:nvSpPr>
        <p:spPr>
          <a:xfrm>
            <a:off x="3374854" y="5270568"/>
            <a:ext cx="19281123" cy="128905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nSpc>
                <a:spcPct val="100000"/>
              </a:lnSpc>
              <a:defRPr sz="10000" b="1">
                <a:latin typeface="Verdana"/>
                <a:ea typeface="Verdana"/>
                <a:cs typeface="Verdana"/>
                <a:sym typeface="Verdana"/>
              </a:defRPr>
            </a:pPr>
            <a:r>
              <a:t>“For he has rescued us from the kingdom of darkness and transferred us into the Kingdom of his dear Son, who purchased our freedom and forgave our sins.”</a:t>
            </a:r>
          </a:p>
          <a:p>
            <a:pPr>
              <a:lnSpc>
                <a:spcPct val="100000"/>
              </a:lnSpc>
              <a:defRPr sz="8000">
                <a:latin typeface="Verdana"/>
                <a:ea typeface="Verdana"/>
                <a:cs typeface="Verdana"/>
                <a:sym typeface="Verdana"/>
              </a:defRPr>
            </a:pPr>
            <a:r>
              <a:t>Colossians 1:13-14 </a:t>
            </a:r>
            <a:r>
              <a:rPr sz="5000"/>
              <a:t>NLT</a:t>
            </a:r>
          </a:p>
        </p:txBody>
      </p:sp>
      <p:pic>
        <p:nvPicPr>
          <p:cNvPr id="213" name="Image" descr="Image"/>
          <p:cNvPicPr>
            <a:picLocks noChangeAspect="1"/>
          </p:cNvPicPr>
          <p:nvPr/>
        </p:nvPicPr>
        <p:blipFill>
          <a:blip r:embed="rId5"/>
          <a:stretch>
            <a:fillRect/>
          </a:stretch>
        </p:blipFill>
        <p:spPr>
          <a:xfrm>
            <a:off x="2536278" y="19598009"/>
            <a:ext cx="10017061" cy="3933180"/>
          </a:xfrm>
          <a:prstGeom prst="rect">
            <a:avLst/>
          </a:prstGeom>
          <a:ln w="25400">
            <a:miter lim="400000"/>
          </a:ln>
        </p:spPr>
      </p:pic>
      <p:pic>
        <p:nvPicPr>
          <p:cNvPr id="214" name="Lost_Sheep.jpg" descr="Lost_Sheep.jpg"/>
          <p:cNvPicPr>
            <a:picLocks noChangeAspect="1"/>
          </p:cNvPicPr>
          <p:nvPr/>
        </p:nvPicPr>
        <p:blipFill>
          <a:blip r:embed="rId6"/>
          <a:srcRect l="12080" b="181"/>
          <a:stretch>
            <a:fillRect/>
          </a:stretch>
        </p:blipFill>
        <p:spPr>
          <a:xfrm>
            <a:off x="25035200" y="-210980"/>
            <a:ext cx="24489052" cy="27803517"/>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8" name="Leonardo_Phoenix_10_A_surreal_ethereal_scene_blending_contempo_0(2).jpg" descr="Leonardo_Phoenix_10_A_surreal_ethereal_scene_blending_contempo_0(2).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219" name="Image" descr="Image"/>
          <p:cNvPicPr>
            <a:picLocks noChangeAspect="1"/>
          </p:cNvPicPr>
          <p:nvPr/>
        </p:nvPicPr>
        <p:blipFill>
          <a:blip r:embed="rId4"/>
          <a:stretch>
            <a:fillRect/>
          </a:stretch>
        </p:blipFill>
        <p:spPr>
          <a:xfrm>
            <a:off x="35193098" y="195853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3" name="Leonardo_Phoenix_10_cinematic_keyframe15_Create_a_powerful_cin_0.jpg" descr="Leonardo_Phoenix_10_cinematic_keyframe15_Create_a_powerful_cin_0.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224" name="Image" descr="Image"/>
          <p:cNvPicPr>
            <a:picLocks noChangeAspect="1"/>
          </p:cNvPicPr>
          <p:nvPr/>
        </p:nvPicPr>
        <p:blipFill>
          <a:blip r:embed="rId4"/>
          <a:stretch>
            <a:fillRect/>
          </a:stretch>
        </p:blipFill>
        <p:spPr>
          <a:xfrm>
            <a:off x="2536278" y="195980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8" name="Leonardo_Phoenix_10_cinematic_keyframe15_cinematic_keyframe15_0(18).jpg" descr="Leonardo_Phoenix_10_cinematic_keyframe15_cinematic_keyframe15_0(18).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229" name="Image" descr="Image"/>
          <p:cNvPicPr>
            <a:picLocks noChangeAspect="1"/>
          </p:cNvPicPr>
          <p:nvPr/>
        </p:nvPicPr>
        <p:blipFill>
          <a:blip r:embed="rId4"/>
          <a:stretch>
            <a:fillRect/>
          </a:stretch>
        </p:blipFill>
        <p:spPr>
          <a:xfrm>
            <a:off x="35193098" y="195853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3"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34"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235" name="“Remain in me, as I also remain in you…I am the vine, you are the branches.”…"/>
          <p:cNvSpPr txBox="1"/>
          <p:nvPr/>
        </p:nvSpPr>
        <p:spPr>
          <a:xfrm>
            <a:off x="24621346" y="7594668"/>
            <a:ext cx="19735361" cy="82423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gn="r">
              <a:lnSpc>
                <a:spcPct val="100000"/>
              </a:lnSpc>
              <a:defRPr sz="10000" b="1">
                <a:latin typeface="Verdana"/>
                <a:ea typeface="Verdana"/>
                <a:cs typeface="Verdana"/>
                <a:sym typeface="Verdana"/>
              </a:defRPr>
            </a:pPr>
            <a:r>
              <a:t>“Remain in me, as I also remain in you…I am the vine, you are the branches.”</a:t>
            </a:r>
          </a:p>
          <a:p>
            <a:pPr algn="r">
              <a:lnSpc>
                <a:spcPct val="100000"/>
              </a:lnSpc>
              <a:defRPr sz="8000">
                <a:latin typeface="Verdana"/>
                <a:ea typeface="Verdana"/>
                <a:cs typeface="Verdana"/>
                <a:sym typeface="Verdana"/>
              </a:defRPr>
            </a:pPr>
            <a:r>
              <a:t>John 15:4 </a:t>
            </a:r>
            <a:r>
              <a:rPr sz="5000"/>
              <a:t>NLT</a:t>
            </a:r>
          </a:p>
        </p:txBody>
      </p:sp>
      <p:pic>
        <p:nvPicPr>
          <p:cNvPr id="236" name="Image" descr="Image"/>
          <p:cNvPicPr>
            <a:picLocks noChangeAspect="1"/>
          </p:cNvPicPr>
          <p:nvPr/>
        </p:nvPicPr>
        <p:blipFill>
          <a:blip r:embed="rId5"/>
          <a:stretch>
            <a:fillRect/>
          </a:stretch>
        </p:blipFill>
        <p:spPr>
          <a:xfrm>
            <a:off x="35193098" y="19585309"/>
            <a:ext cx="10017061" cy="3933180"/>
          </a:xfrm>
          <a:prstGeom prst="rect">
            <a:avLst/>
          </a:prstGeom>
          <a:ln w="25400">
            <a:miter lim="400000"/>
          </a:ln>
        </p:spPr>
      </p:pic>
      <p:pic>
        <p:nvPicPr>
          <p:cNvPr id="237" name="Vineyard.jpg" descr="Vineyard.jpg"/>
          <p:cNvPicPr>
            <a:picLocks noChangeAspect="1"/>
          </p:cNvPicPr>
          <p:nvPr/>
        </p:nvPicPr>
        <p:blipFill>
          <a:blip r:embed="rId6"/>
          <a:srcRect l="7232"/>
          <a:stretch>
            <a:fillRect/>
          </a:stretch>
        </p:blipFill>
        <p:spPr>
          <a:xfrm>
            <a:off x="-1301468" y="-601647"/>
            <a:ext cx="26470701" cy="28534328"/>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1" name="Leonardo_Phoenix_10_Create_a_cinematic_and_deeply_inspiring_im_0(3).jpg" descr="Leonardo_Phoenix_10_Create_a_cinematic_and_deeply_inspiring_im_0(3).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242" name="Image" descr="Image"/>
          <p:cNvPicPr>
            <a:picLocks noChangeAspect="1"/>
          </p:cNvPicPr>
          <p:nvPr/>
        </p:nvPicPr>
        <p:blipFill>
          <a:blip r:embed="rId4"/>
          <a:stretch>
            <a:fillRect/>
          </a:stretch>
        </p:blipFill>
        <p:spPr>
          <a:xfrm>
            <a:off x="35193098" y="195853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6" name="Leonardo_Phoenix_10_A_firstcentury_Jewish_man_with_distinct_Mi_0.jpg" descr="Leonardo_Phoenix_10_A_firstcentury_Jewish_man_with_distinct_Mi_0.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247" name="Image" descr="Image"/>
          <p:cNvPicPr>
            <a:picLocks noChangeAspect="1"/>
          </p:cNvPicPr>
          <p:nvPr/>
        </p:nvPicPr>
        <p:blipFill>
          <a:blip r:embed="rId4"/>
          <a:stretch>
            <a:fillRect/>
          </a:stretch>
        </p:blipFill>
        <p:spPr>
          <a:xfrm>
            <a:off x="2536278" y="195980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1" name="Leonardo_Phoenix_10_Create_a_vibrant_and_inspiring_image_showc_0(1).jpg" descr="Leonardo_Phoenix_10_Create_a_vibrant_and_inspiring_image_showc_0(1).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252" name="Image" descr="Image"/>
          <p:cNvPicPr>
            <a:picLocks noChangeAspect="1"/>
          </p:cNvPicPr>
          <p:nvPr/>
        </p:nvPicPr>
        <p:blipFill>
          <a:blip r:embed="rId4"/>
          <a:stretch>
            <a:fillRect/>
          </a:stretch>
        </p:blipFill>
        <p:spPr>
          <a:xfrm>
            <a:off x="35193098" y="195853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57"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258" name="“Your own ears will hear him. Right behind you a voice will say, ‘This is the way you should go,’ whether to the right or to the left.”…"/>
          <p:cNvSpPr txBox="1"/>
          <p:nvPr/>
        </p:nvSpPr>
        <p:spPr>
          <a:xfrm>
            <a:off x="3374854" y="5130868"/>
            <a:ext cx="21003462" cy="131699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nSpc>
                <a:spcPct val="100000"/>
              </a:lnSpc>
              <a:defRPr sz="12000" b="1">
                <a:latin typeface="Verdana"/>
                <a:ea typeface="Verdana"/>
                <a:cs typeface="Verdana"/>
                <a:sym typeface="Verdana"/>
              </a:defRPr>
            </a:pPr>
            <a:r>
              <a:t>“Your own ears will hear him. Right behind you a voice will say, ‘This is the way you should go,’ whether to the right or to the left.”</a:t>
            </a:r>
          </a:p>
          <a:p>
            <a:pPr>
              <a:lnSpc>
                <a:spcPct val="100000"/>
              </a:lnSpc>
              <a:defRPr sz="8000">
                <a:latin typeface="Verdana"/>
                <a:ea typeface="Verdana"/>
                <a:cs typeface="Verdana"/>
                <a:sym typeface="Verdana"/>
              </a:defRPr>
            </a:pPr>
            <a:r>
              <a:t>Isaiah 30:21 </a:t>
            </a:r>
            <a:r>
              <a:rPr sz="5000"/>
              <a:t>NLT</a:t>
            </a:r>
          </a:p>
        </p:txBody>
      </p:sp>
      <p:pic>
        <p:nvPicPr>
          <p:cNvPr id="259" name="Image" descr="Image"/>
          <p:cNvPicPr>
            <a:picLocks noChangeAspect="1"/>
          </p:cNvPicPr>
          <p:nvPr/>
        </p:nvPicPr>
        <p:blipFill>
          <a:blip r:embed="rId5"/>
          <a:stretch>
            <a:fillRect/>
          </a:stretch>
        </p:blipFill>
        <p:spPr>
          <a:xfrm>
            <a:off x="2536278" y="19598009"/>
            <a:ext cx="10017061" cy="3933180"/>
          </a:xfrm>
          <a:prstGeom prst="rect">
            <a:avLst/>
          </a:prstGeom>
          <a:ln w="25400">
            <a:miter lim="400000"/>
          </a:ln>
        </p:spPr>
      </p:pic>
      <p:pic>
        <p:nvPicPr>
          <p:cNvPr id="260" name="Leonardo_Phoenix_10_A_serene_forest_path_bathed_in_soft_ethere_0.jpg" descr="Leonardo_Phoenix_10_A_serene_forest_path_bathed_in_soft_ethere_0.jpg"/>
          <p:cNvPicPr>
            <a:picLocks noChangeAspect="1"/>
          </p:cNvPicPr>
          <p:nvPr/>
        </p:nvPicPr>
        <p:blipFill>
          <a:blip r:embed="rId6"/>
          <a:srcRect l="5944" r="3755"/>
          <a:stretch>
            <a:fillRect/>
          </a:stretch>
        </p:blipFill>
        <p:spPr>
          <a:xfrm>
            <a:off x="25086001" y="-261423"/>
            <a:ext cx="25151980" cy="27853959"/>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4"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65"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266" name="“By his divine power, God has given us everything we need for living a godly life. ”…"/>
          <p:cNvSpPr txBox="1"/>
          <p:nvPr/>
        </p:nvSpPr>
        <p:spPr>
          <a:xfrm>
            <a:off x="27471715" y="7594668"/>
            <a:ext cx="16884992" cy="82423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gn="r">
              <a:lnSpc>
                <a:spcPct val="100000"/>
              </a:lnSpc>
              <a:defRPr sz="10000" b="1">
                <a:latin typeface="Verdana"/>
                <a:ea typeface="Verdana"/>
                <a:cs typeface="Verdana"/>
                <a:sym typeface="Verdana"/>
              </a:defRPr>
            </a:pPr>
            <a:r>
              <a:t>“By his divine power, God has given us everything we need for living a godly life.</a:t>
            </a:r>
            <a:r>
              <a:rPr sz="1200">
                <a:latin typeface="Times Roman"/>
                <a:ea typeface="Times Roman"/>
                <a:cs typeface="Times Roman"/>
                <a:sym typeface="Times Roman"/>
              </a:rPr>
              <a:t> </a:t>
            </a:r>
            <a:r>
              <a:t>”</a:t>
            </a:r>
          </a:p>
          <a:p>
            <a:pPr algn="r">
              <a:lnSpc>
                <a:spcPct val="100000"/>
              </a:lnSpc>
              <a:defRPr sz="8000">
                <a:latin typeface="Verdana"/>
                <a:ea typeface="Verdana"/>
                <a:cs typeface="Verdana"/>
                <a:sym typeface="Verdana"/>
              </a:defRPr>
            </a:pPr>
            <a:r>
              <a:t>2 Peter 1:3a </a:t>
            </a:r>
            <a:r>
              <a:rPr sz="5000"/>
              <a:t>NLT</a:t>
            </a:r>
          </a:p>
        </p:txBody>
      </p:sp>
      <p:pic>
        <p:nvPicPr>
          <p:cNvPr id="267" name="Image" descr="Image"/>
          <p:cNvPicPr>
            <a:picLocks noChangeAspect="1"/>
          </p:cNvPicPr>
          <p:nvPr/>
        </p:nvPicPr>
        <p:blipFill>
          <a:blip r:embed="rId5"/>
          <a:stretch>
            <a:fillRect/>
          </a:stretch>
        </p:blipFill>
        <p:spPr>
          <a:xfrm>
            <a:off x="35193098" y="19585309"/>
            <a:ext cx="10017061" cy="3933180"/>
          </a:xfrm>
          <a:prstGeom prst="rect">
            <a:avLst/>
          </a:prstGeom>
          <a:ln w="25400">
            <a:miter lim="400000"/>
          </a:ln>
        </p:spPr>
      </p:pic>
      <p:pic>
        <p:nvPicPr>
          <p:cNvPr id="268" name="Holy Spirit_Guidance2.jpg" descr="Holy Spirit_Guidance2.jpg"/>
          <p:cNvPicPr>
            <a:picLocks noChangeAspect="1"/>
          </p:cNvPicPr>
          <p:nvPr/>
        </p:nvPicPr>
        <p:blipFill>
          <a:blip r:embed="rId6"/>
          <a:srcRect r="11504"/>
          <a:stretch>
            <a:fillRect/>
          </a:stretch>
        </p:blipFill>
        <p:spPr>
          <a:xfrm>
            <a:off x="-82268" y="-601647"/>
            <a:ext cx="25251501" cy="28534328"/>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2"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73"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274" name="“And I will ask the Father, and he will give you another advocate to help you and be with you forever—the Spirit of truth. The world cannot accept him, because it neither sees him nor knows him. But you know him, for he lives with you and will be in you."/>
          <p:cNvSpPr txBox="1"/>
          <p:nvPr/>
        </p:nvSpPr>
        <p:spPr>
          <a:xfrm>
            <a:off x="3374854" y="3721168"/>
            <a:ext cx="21003462" cy="15989300"/>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defRPr sz="10000" b="1">
                <a:latin typeface="Verdana"/>
                <a:ea typeface="Verdana"/>
                <a:cs typeface="Verdana"/>
                <a:sym typeface="Verdana"/>
              </a:defRPr>
            </a:pPr>
            <a:r>
              <a:t>“And I will ask the Father, and he will give you another advocate to help you and be with you forever—the Spirit of truth. The world cannot accept him, because it neither sees him nor knows him. But you know him, for he lives with you and will be in you.”</a:t>
            </a:r>
          </a:p>
          <a:p>
            <a:pPr>
              <a:defRPr sz="8000">
                <a:latin typeface="Verdana"/>
                <a:ea typeface="Verdana"/>
                <a:cs typeface="Verdana"/>
                <a:sym typeface="Verdana"/>
              </a:defRPr>
            </a:pPr>
            <a:r>
              <a:t>John 14:16-17 </a:t>
            </a:r>
            <a:r>
              <a:rPr sz="5000"/>
              <a:t>NLT</a:t>
            </a:r>
          </a:p>
        </p:txBody>
      </p:sp>
      <p:pic>
        <p:nvPicPr>
          <p:cNvPr id="275" name="Image" descr="Image"/>
          <p:cNvPicPr>
            <a:picLocks noChangeAspect="1"/>
          </p:cNvPicPr>
          <p:nvPr/>
        </p:nvPicPr>
        <p:blipFill>
          <a:blip r:embed="rId5"/>
          <a:stretch>
            <a:fillRect/>
          </a:stretch>
        </p:blipFill>
        <p:spPr>
          <a:xfrm>
            <a:off x="2536278" y="19598009"/>
            <a:ext cx="10017061" cy="3933180"/>
          </a:xfrm>
          <a:prstGeom prst="rect">
            <a:avLst/>
          </a:prstGeom>
          <a:ln w="25400">
            <a:miter lim="400000"/>
          </a:ln>
        </p:spPr>
      </p:pic>
      <p:pic>
        <p:nvPicPr>
          <p:cNvPr id="276" name="Leonardo_Phoenix_10_In_the_dim_light_of_evening_Hamal_leads_hi_0.jpg" descr="Leonardo_Phoenix_10_In_the_dim_light_of_evening_Hamal_leads_hi_0.jpg"/>
          <p:cNvPicPr>
            <a:picLocks noChangeAspect="1"/>
          </p:cNvPicPr>
          <p:nvPr/>
        </p:nvPicPr>
        <p:blipFill>
          <a:blip r:embed="rId6"/>
          <a:srcRect l="11139" b="181"/>
          <a:stretch>
            <a:fillRect/>
          </a:stretch>
        </p:blipFill>
        <p:spPr>
          <a:xfrm>
            <a:off x="25086001" y="-210980"/>
            <a:ext cx="24751280" cy="27803517"/>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0"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81"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282" name="“But I will send the Advocate—the Spirit of truth. He will come to you from the Father and will testify about me.”…"/>
          <p:cNvSpPr txBox="1"/>
          <p:nvPr/>
        </p:nvSpPr>
        <p:spPr>
          <a:xfrm>
            <a:off x="26566679" y="6819968"/>
            <a:ext cx="17790028" cy="97917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gn="r">
              <a:lnSpc>
                <a:spcPct val="100000"/>
              </a:lnSpc>
              <a:defRPr sz="10000" b="1">
                <a:latin typeface="Verdana"/>
                <a:ea typeface="Verdana"/>
                <a:cs typeface="Verdana"/>
                <a:sym typeface="Verdana"/>
              </a:defRPr>
            </a:pPr>
            <a:r>
              <a:t>“But I will send the Advocate—the Spirit of truth. He will come to you from the Father and will testify about me.”</a:t>
            </a:r>
          </a:p>
          <a:p>
            <a:pPr algn="r">
              <a:lnSpc>
                <a:spcPct val="100000"/>
              </a:lnSpc>
              <a:defRPr sz="8000">
                <a:latin typeface="Verdana"/>
                <a:ea typeface="Verdana"/>
                <a:cs typeface="Verdana"/>
                <a:sym typeface="Verdana"/>
              </a:defRPr>
            </a:pPr>
            <a:r>
              <a:t>John 15:16-17 </a:t>
            </a:r>
            <a:r>
              <a:rPr sz="5000"/>
              <a:t>NLT</a:t>
            </a:r>
          </a:p>
        </p:txBody>
      </p:sp>
      <p:pic>
        <p:nvPicPr>
          <p:cNvPr id="283" name="Image" descr="Image"/>
          <p:cNvPicPr>
            <a:picLocks noChangeAspect="1"/>
          </p:cNvPicPr>
          <p:nvPr/>
        </p:nvPicPr>
        <p:blipFill>
          <a:blip r:embed="rId5"/>
          <a:stretch>
            <a:fillRect/>
          </a:stretch>
        </p:blipFill>
        <p:spPr>
          <a:xfrm>
            <a:off x="35193098" y="19585309"/>
            <a:ext cx="10017061" cy="3933180"/>
          </a:xfrm>
          <a:prstGeom prst="rect">
            <a:avLst/>
          </a:prstGeom>
          <a:ln w="25400">
            <a:miter lim="400000"/>
          </a:ln>
        </p:spPr>
      </p:pic>
      <p:pic>
        <p:nvPicPr>
          <p:cNvPr id="284" name="Leonardo_Phoenix_10_On_the_moonlit_path_to_Gethsemane_Hamal_pa_0.jpg" descr="Leonardo_Phoenix_10_On_the_moonlit_path_to_Gethsemane_Hamal_pa_0.jpg"/>
          <p:cNvPicPr>
            <a:picLocks noChangeAspect="1"/>
          </p:cNvPicPr>
          <p:nvPr/>
        </p:nvPicPr>
        <p:blipFill>
          <a:blip r:embed="rId6"/>
          <a:srcRect l="3616" r="3616" b="176"/>
          <a:stretch>
            <a:fillRect/>
          </a:stretch>
        </p:blipFill>
        <p:spPr>
          <a:xfrm>
            <a:off x="-1301468" y="-551164"/>
            <a:ext cx="26470701" cy="28483845"/>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8"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89"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290" name="“I keep asking that the God of our Lord Jesus Christ,    the glorious Father, may give you the Spirit of wisdom and revelation, so that you may know him better .”…"/>
          <p:cNvSpPr txBox="1"/>
          <p:nvPr/>
        </p:nvSpPr>
        <p:spPr>
          <a:xfrm>
            <a:off x="3374854" y="6019843"/>
            <a:ext cx="21358590" cy="11391950"/>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nSpc>
                <a:spcPct val="100000"/>
              </a:lnSpc>
              <a:defRPr sz="10000" b="1">
                <a:latin typeface="Verdana"/>
                <a:ea typeface="Verdana"/>
                <a:cs typeface="Verdana"/>
                <a:sym typeface="Verdana"/>
              </a:defRPr>
            </a:pPr>
            <a:r>
              <a:t>“I keep asking that the God of our Lord Jesus Christ,    the glorious Father, may give you the Spirit of wisdom and revelation, so that you may know him better</a:t>
            </a:r>
            <a:r>
              <a:rPr>
                <a:latin typeface="Times Roman"/>
                <a:ea typeface="Times Roman"/>
                <a:cs typeface="Times Roman"/>
                <a:sym typeface="Times Roman"/>
              </a:rPr>
              <a:t> </a:t>
            </a:r>
            <a:r>
              <a:t>.”</a:t>
            </a:r>
          </a:p>
          <a:p>
            <a:pPr>
              <a:lnSpc>
                <a:spcPct val="100000"/>
              </a:lnSpc>
              <a:defRPr sz="8000">
                <a:latin typeface="Verdana"/>
                <a:ea typeface="Verdana"/>
                <a:cs typeface="Verdana"/>
                <a:sym typeface="Verdana"/>
              </a:defRPr>
            </a:pPr>
            <a:r>
              <a:t>Ephesians 1:17 </a:t>
            </a:r>
            <a:r>
              <a:rPr sz="5000"/>
              <a:t>NLT</a:t>
            </a:r>
          </a:p>
        </p:txBody>
      </p:sp>
      <p:pic>
        <p:nvPicPr>
          <p:cNvPr id="291" name="Image" descr="Image"/>
          <p:cNvPicPr>
            <a:picLocks noChangeAspect="1"/>
          </p:cNvPicPr>
          <p:nvPr/>
        </p:nvPicPr>
        <p:blipFill>
          <a:blip r:embed="rId5"/>
          <a:stretch>
            <a:fillRect/>
          </a:stretch>
        </p:blipFill>
        <p:spPr>
          <a:xfrm>
            <a:off x="2536278" y="19598009"/>
            <a:ext cx="10017061" cy="3933180"/>
          </a:xfrm>
          <a:prstGeom prst="rect">
            <a:avLst/>
          </a:prstGeom>
          <a:ln w="25400">
            <a:miter lim="400000"/>
          </a:ln>
        </p:spPr>
      </p:pic>
      <p:pic>
        <p:nvPicPr>
          <p:cNvPr id="292" name="Paul In Prison.jpg" descr="Paul In Prison.jpg"/>
          <p:cNvPicPr>
            <a:picLocks noChangeAspect="1"/>
          </p:cNvPicPr>
          <p:nvPr/>
        </p:nvPicPr>
        <p:blipFill>
          <a:blip r:embed="rId6"/>
          <a:srcRect l="14405" b="181"/>
          <a:stretch>
            <a:fillRect/>
          </a:stretch>
        </p:blipFill>
        <p:spPr>
          <a:xfrm>
            <a:off x="25086001" y="-210980"/>
            <a:ext cx="23841556" cy="27803517"/>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97"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298" name="“…love, joy, peace, forbearance, kindness, goodness, faithfulness, gentleness, and self-control.”…"/>
          <p:cNvSpPr txBox="1"/>
          <p:nvPr/>
        </p:nvSpPr>
        <p:spPr>
          <a:xfrm>
            <a:off x="27471715" y="6819968"/>
            <a:ext cx="16884992" cy="97917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gn="r">
              <a:lnSpc>
                <a:spcPct val="100000"/>
              </a:lnSpc>
              <a:defRPr sz="10000" b="1">
                <a:latin typeface="Verdana"/>
                <a:ea typeface="Verdana"/>
                <a:cs typeface="Verdana"/>
                <a:sym typeface="Verdana"/>
              </a:defRPr>
            </a:pPr>
            <a:r>
              <a:t>“…love, joy, peace, forbearance, kindness, goodness, faithfulness, gentleness, and self-control.” </a:t>
            </a:r>
          </a:p>
          <a:p>
            <a:pPr algn="r">
              <a:lnSpc>
                <a:spcPct val="100000"/>
              </a:lnSpc>
              <a:defRPr sz="8000">
                <a:latin typeface="Verdana"/>
                <a:ea typeface="Verdana"/>
                <a:cs typeface="Verdana"/>
                <a:sym typeface="Verdana"/>
              </a:defRPr>
            </a:pPr>
            <a:r>
              <a:t>Galatians 5:22-23 </a:t>
            </a:r>
            <a:r>
              <a:rPr sz="5000"/>
              <a:t>ESV</a:t>
            </a:r>
          </a:p>
        </p:txBody>
      </p:sp>
      <p:pic>
        <p:nvPicPr>
          <p:cNvPr id="299" name="Image" descr="Image"/>
          <p:cNvPicPr>
            <a:picLocks noChangeAspect="1"/>
          </p:cNvPicPr>
          <p:nvPr/>
        </p:nvPicPr>
        <p:blipFill>
          <a:blip r:embed="rId5"/>
          <a:stretch>
            <a:fillRect/>
          </a:stretch>
        </p:blipFill>
        <p:spPr>
          <a:xfrm>
            <a:off x="35193098" y="19585309"/>
            <a:ext cx="10017061" cy="3933180"/>
          </a:xfrm>
          <a:prstGeom prst="rect">
            <a:avLst/>
          </a:prstGeom>
          <a:ln w="25400">
            <a:miter lim="400000"/>
          </a:ln>
        </p:spPr>
      </p:pic>
      <p:pic>
        <p:nvPicPr>
          <p:cNvPr id="300" name="Fruit of the Spirit2.jpg" descr="Fruit of the Spirit2.jpg"/>
          <p:cNvPicPr>
            <a:picLocks noChangeAspect="1"/>
          </p:cNvPicPr>
          <p:nvPr/>
        </p:nvPicPr>
        <p:blipFill>
          <a:blip r:embed="rId6"/>
          <a:srcRect r="7710" b="176"/>
          <a:stretch>
            <a:fillRect/>
          </a:stretch>
        </p:blipFill>
        <p:spPr>
          <a:xfrm>
            <a:off x="-1164881" y="-551164"/>
            <a:ext cx="26334114" cy="28483845"/>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4"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05"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306" name="“…pure; then peace-loving, considerate, submissive, full of mercy and good fruit, impartial and sincere.”…"/>
          <p:cNvSpPr txBox="1"/>
          <p:nvPr/>
        </p:nvSpPr>
        <p:spPr>
          <a:xfrm>
            <a:off x="3374854" y="7594668"/>
            <a:ext cx="21003462" cy="82423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nSpc>
                <a:spcPct val="100000"/>
              </a:lnSpc>
              <a:defRPr sz="10000" b="1">
                <a:latin typeface="Verdana"/>
                <a:ea typeface="Verdana"/>
                <a:cs typeface="Verdana"/>
                <a:sym typeface="Verdana"/>
              </a:defRPr>
            </a:pPr>
            <a:r>
              <a:t>“…pure; then peace-loving, considerate, submissive, full of mercy and good fruit, impartial and sincere.”</a:t>
            </a:r>
          </a:p>
          <a:p>
            <a:pPr>
              <a:lnSpc>
                <a:spcPct val="100000"/>
              </a:lnSpc>
              <a:defRPr sz="8000">
                <a:latin typeface="Verdana"/>
                <a:ea typeface="Verdana"/>
                <a:cs typeface="Verdana"/>
                <a:sym typeface="Verdana"/>
              </a:defRPr>
            </a:pPr>
            <a:r>
              <a:t>James 3:17 </a:t>
            </a:r>
            <a:r>
              <a:rPr sz="5000"/>
              <a:t>NIV</a:t>
            </a:r>
          </a:p>
        </p:txBody>
      </p:sp>
      <p:pic>
        <p:nvPicPr>
          <p:cNvPr id="307" name="Image" descr="Image"/>
          <p:cNvPicPr>
            <a:picLocks noChangeAspect="1"/>
          </p:cNvPicPr>
          <p:nvPr/>
        </p:nvPicPr>
        <p:blipFill>
          <a:blip r:embed="rId5"/>
          <a:stretch>
            <a:fillRect/>
          </a:stretch>
        </p:blipFill>
        <p:spPr>
          <a:xfrm>
            <a:off x="2536278" y="19598009"/>
            <a:ext cx="10017061" cy="3933180"/>
          </a:xfrm>
          <a:prstGeom prst="rect">
            <a:avLst/>
          </a:prstGeom>
          <a:ln w="25400">
            <a:miter lim="400000"/>
          </a:ln>
        </p:spPr>
      </p:pic>
      <p:pic>
        <p:nvPicPr>
          <p:cNvPr id="308" name="Guided by the Holy Spirit.jpg" descr="Guided by the Holy Spirit.jpg"/>
          <p:cNvPicPr>
            <a:picLocks noChangeAspect="1"/>
          </p:cNvPicPr>
          <p:nvPr/>
        </p:nvPicPr>
        <p:blipFill>
          <a:blip r:embed="rId6"/>
          <a:srcRect l="9700"/>
          <a:stretch>
            <a:fillRect/>
          </a:stretch>
        </p:blipFill>
        <p:spPr>
          <a:xfrm>
            <a:off x="25086003" y="-286624"/>
            <a:ext cx="25151981" cy="2785396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2" name="Leonardo_Phoenix_10_A_majestic_hyperrealistic_photograph_of_a_0.jpg" descr="Leonardo_Phoenix_10_A_majestic_hyperrealistic_photograph_of_a_0.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313" name="Image" descr="Image"/>
          <p:cNvPicPr>
            <a:picLocks noChangeAspect="1"/>
          </p:cNvPicPr>
          <p:nvPr/>
        </p:nvPicPr>
        <p:blipFill>
          <a:blip r:embed="rId4"/>
          <a:stretch>
            <a:fillRect/>
          </a:stretch>
        </p:blipFill>
        <p:spPr>
          <a:xfrm>
            <a:off x="35193098" y="195853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18"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319" name="“So when the apostles were with Jesus, they kept asking him, ‘Lord, has the time come for you to free Israel and restore our kingdom?’ He replied, ‘The Father alone has the authority to set those dates and times, and they are not for you to know."/>
          <p:cNvSpPr txBox="1"/>
          <p:nvPr/>
        </p:nvSpPr>
        <p:spPr>
          <a:xfrm>
            <a:off x="25195407" y="3867218"/>
            <a:ext cx="19161300" cy="156972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lvl1pPr algn="r">
              <a:lnSpc>
                <a:spcPct val="100000"/>
              </a:lnSpc>
              <a:defRPr sz="10000" b="1">
                <a:latin typeface="Verdana"/>
                <a:ea typeface="Verdana"/>
                <a:cs typeface="Verdana"/>
                <a:sym typeface="Verdana"/>
              </a:defRPr>
            </a:lvl1pPr>
          </a:lstStyle>
          <a:p>
            <a:r>
              <a:t>“So when the apostles were with Jesus, they kept asking him, ‘Lord, has the time come for you to free Israel and restore our kingdom?’ He replied, ‘The Father alone has the authority to set those dates and times, and they are not for you to know.</a:t>
            </a:r>
          </a:p>
        </p:txBody>
      </p:sp>
      <p:pic>
        <p:nvPicPr>
          <p:cNvPr id="320" name="Image" descr="Image"/>
          <p:cNvPicPr>
            <a:picLocks noChangeAspect="1"/>
          </p:cNvPicPr>
          <p:nvPr/>
        </p:nvPicPr>
        <p:blipFill>
          <a:blip r:embed="rId5"/>
          <a:stretch>
            <a:fillRect/>
          </a:stretch>
        </p:blipFill>
        <p:spPr>
          <a:xfrm>
            <a:off x="35193098" y="19585309"/>
            <a:ext cx="10017061" cy="3933180"/>
          </a:xfrm>
          <a:prstGeom prst="rect">
            <a:avLst/>
          </a:prstGeom>
          <a:ln w="25400">
            <a:miter lim="400000"/>
          </a:ln>
        </p:spPr>
      </p:pic>
      <p:pic>
        <p:nvPicPr>
          <p:cNvPr id="321" name="Meal at the Sea.jpg" descr="Meal at the Sea.jpg"/>
          <p:cNvPicPr>
            <a:picLocks noChangeAspect="1"/>
          </p:cNvPicPr>
          <p:nvPr/>
        </p:nvPicPr>
        <p:blipFill>
          <a:blip r:embed="rId6"/>
          <a:srcRect l="6163" r="1068"/>
          <a:stretch>
            <a:fillRect/>
          </a:stretch>
        </p:blipFill>
        <p:spPr>
          <a:xfrm>
            <a:off x="-1301468" y="-601647"/>
            <a:ext cx="26470701" cy="28534328"/>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5"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26"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327" name="But you will receive power when the Holy Spirit comes upon you. And you will be my witnesses, telling people about me everywhere—in Jerusalem, throughout Judea, in Samaria, and to the ends of the earth.”…"/>
          <p:cNvSpPr txBox="1"/>
          <p:nvPr/>
        </p:nvSpPr>
        <p:spPr>
          <a:xfrm>
            <a:off x="25707295" y="3721168"/>
            <a:ext cx="18649412" cy="159893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gn="r">
              <a:lnSpc>
                <a:spcPct val="100000"/>
              </a:lnSpc>
              <a:defRPr sz="10000" b="1">
                <a:latin typeface="Verdana"/>
                <a:ea typeface="Verdana"/>
                <a:cs typeface="Verdana"/>
                <a:sym typeface="Verdana"/>
              </a:defRPr>
            </a:pPr>
            <a:r>
              <a:t>But you will receive power when the Holy Spirit comes upon you. And you will be my witnesses, telling people about me everywhere—in Jerusalem, throughout Judea, in Samaria, and to the ends of the earth.”</a:t>
            </a:r>
          </a:p>
          <a:p>
            <a:pPr algn="r">
              <a:lnSpc>
                <a:spcPct val="100000"/>
              </a:lnSpc>
              <a:defRPr sz="8000">
                <a:latin typeface="Verdana"/>
                <a:ea typeface="Verdana"/>
                <a:cs typeface="Verdana"/>
                <a:sym typeface="Verdana"/>
              </a:defRPr>
            </a:pPr>
            <a:r>
              <a:t>Acts 1:6-8 </a:t>
            </a:r>
            <a:r>
              <a:rPr sz="5000"/>
              <a:t>NLT</a:t>
            </a:r>
          </a:p>
        </p:txBody>
      </p:sp>
      <p:pic>
        <p:nvPicPr>
          <p:cNvPr id="328" name="Image" descr="Image"/>
          <p:cNvPicPr>
            <a:picLocks noChangeAspect="1"/>
          </p:cNvPicPr>
          <p:nvPr/>
        </p:nvPicPr>
        <p:blipFill>
          <a:blip r:embed="rId5"/>
          <a:stretch>
            <a:fillRect/>
          </a:stretch>
        </p:blipFill>
        <p:spPr>
          <a:xfrm>
            <a:off x="35193098" y="19585309"/>
            <a:ext cx="10017061" cy="3933180"/>
          </a:xfrm>
          <a:prstGeom prst="rect">
            <a:avLst/>
          </a:prstGeom>
          <a:ln w="25400">
            <a:miter lim="400000"/>
          </a:ln>
        </p:spPr>
      </p:pic>
      <p:pic>
        <p:nvPicPr>
          <p:cNvPr id="329" name="Meal at the Sea.jpg" descr="Meal at the Sea.jpg"/>
          <p:cNvPicPr>
            <a:picLocks noChangeAspect="1"/>
          </p:cNvPicPr>
          <p:nvPr/>
        </p:nvPicPr>
        <p:blipFill>
          <a:blip r:embed="rId6"/>
          <a:srcRect l="6163" r="1068"/>
          <a:stretch>
            <a:fillRect/>
          </a:stretch>
        </p:blipFill>
        <p:spPr>
          <a:xfrm>
            <a:off x="-1301468" y="-601647"/>
            <a:ext cx="26470701" cy="28534328"/>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3" name="Leonardo_Phoenix_10_Hamal_a_30yearold_firstcentury_Jewish_man_0.jpg" descr="Leonardo_Phoenix_10_Hamal_a_30yearold_firstcentury_Jewish_man_0.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334" name="Image" descr="Image"/>
          <p:cNvPicPr>
            <a:picLocks noChangeAspect="1"/>
          </p:cNvPicPr>
          <p:nvPr/>
        </p:nvPicPr>
        <p:blipFill>
          <a:blip r:embed="rId4"/>
          <a:stretch>
            <a:fillRect/>
          </a:stretch>
        </p:blipFill>
        <p:spPr>
          <a:xfrm>
            <a:off x="2536278" y="195980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8" name="Leonardo_Phoenix_10_cinematic_keyframe15_At_the_edge_of_a_bus_0.jpg" descr="Leonardo_Phoenix_10_cinematic_keyframe15_At_the_edge_of_a_bus_0.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339" name="Image" descr="Image"/>
          <p:cNvPicPr>
            <a:picLocks noChangeAspect="1"/>
          </p:cNvPicPr>
          <p:nvPr/>
        </p:nvPicPr>
        <p:blipFill>
          <a:blip r:embed="rId4"/>
          <a:stretch>
            <a:fillRect/>
          </a:stretch>
        </p:blipFill>
        <p:spPr>
          <a:xfrm>
            <a:off x="35193098" y="195853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3"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44"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345" name="“‘I don’t know whether he is a sinner,’ the man replied. ‘But I know this: I was blind and now I can see!’”…"/>
          <p:cNvSpPr txBox="1"/>
          <p:nvPr/>
        </p:nvSpPr>
        <p:spPr>
          <a:xfrm>
            <a:off x="3374854" y="7594668"/>
            <a:ext cx="21003462" cy="82423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nSpc>
                <a:spcPct val="100000"/>
              </a:lnSpc>
              <a:defRPr sz="10000" b="1">
                <a:latin typeface="Verdana"/>
                <a:ea typeface="Verdana"/>
                <a:cs typeface="Verdana"/>
                <a:sym typeface="Verdana"/>
              </a:defRPr>
            </a:pPr>
            <a:r>
              <a:t>“‘I don’t know whether he is a sinner,’ the man replied. ‘But I know this: I was blind and now I can see!’”</a:t>
            </a:r>
          </a:p>
          <a:p>
            <a:pPr>
              <a:lnSpc>
                <a:spcPct val="100000"/>
              </a:lnSpc>
              <a:defRPr sz="8000">
                <a:latin typeface="Verdana"/>
                <a:ea typeface="Verdana"/>
                <a:cs typeface="Verdana"/>
                <a:sym typeface="Verdana"/>
              </a:defRPr>
            </a:pPr>
            <a:r>
              <a:t>John 9:25 </a:t>
            </a:r>
            <a:r>
              <a:rPr sz="5000"/>
              <a:t>NLT</a:t>
            </a:r>
          </a:p>
        </p:txBody>
      </p:sp>
      <p:pic>
        <p:nvPicPr>
          <p:cNvPr id="346" name="Image" descr="Image"/>
          <p:cNvPicPr>
            <a:picLocks noChangeAspect="1"/>
          </p:cNvPicPr>
          <p:nvPr/>
        </p:nvPicPr>
        <p:blipFill>
          <a:blip r:embed="rId5"/>
          <a:stretch>
            <a:fillRect/>
          </a:stretch>
        </p:blipFill>
        <p:spPr>
          <a:xfrm>
            <a:off x="2536278" y="19598009"/>
            <a:ext cx="10017061" cy="3933180"/>
          </a:xfrm>
          <a:prstGeom prst="rect">
            <a:avLst/>
          </a:prstGeom>
          <a:ln w="25400">
            <a:miter lim="400000"/>
          </a:ln>
        </p:spPr>
      </p:pic>
      <p:pic>
        <p:nvPicPr>
          <p:cNvPr id="347" name="Former Blind Man.jpg" descr="Former Blind Man.jpg"/>
          <p:cNvPicPr>
            <a:picLocks noChangeAspect="1"/>
          </p:cNvPicPr>
          <p:nvPr/>
        </p:nvPicPr>
        <p:blipFill>
          <a:blip r:embed="rId6"/>
          <a:srcRect l="12800"/>
          <a:stretch>
            <a:fillRect/>
          </a:stretch>
        </p:blipFill>
        <p:spPr>
          <a:xfrm>
            <a:off x="25086002" y="-210940"/>
            <a:ext cx="24288380" cy="27853959"/>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1" name="Leonardo_Phoenix_10_In_a_breathtaking_ultrarealistic_keyframe_0.jpg" descr="Leonardo_Phoenix_10_In_a_breathtaking_ultrarealistic_keyframe_0.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352" name="Image" descr="Image"/>
          <p:cNvPicPr>
            <a:picLocks noChangeAspect="1"/>
          </p:cNvPicPr>
          <p:nvPr/>
        </p:nvPicPr>
        <p:blipFill>
          <a:blip r:embed="rId4"/>
          <a:stretch>
            <a:fillRect/>
          </a:stretch>
        </p:blipFill>
        <p:spPr>
          <a:xfrm>
            <a:off x="2536278" y="195980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6" name="Leonardo_Phoenix_10_cinematic_keyframe15_A_cinematic_ultrareal_0.jpg" descr="Leonardo_Phoenix_10_cinematic_keyframe15_A_cinematic_ultrareal_0.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357" name="Image" descr="Image"/>
          <p:cNvPicPr>
            <a:picLocks noChangeAspect="1"/>
          </p:cNvPicPr>
          <p:nvPr/>
        </p:nvPicPr>
        <p:blipFill>
          <a:blip r:embed="rId4"/>
          <a:stretch>
            <a:fillRect/>
          </a:stretch>
        </p:blipFill>
        <p:spPr>
          <a:xfrm>
            <a:off x="35193098" y="195853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1"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62"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363" name="“But one of the men with Jesus pulled out his sword and struck the high priest’s slave, slashing off his ear. ‘Put away your sword,’ Jesus told him. ‘Those who use the sword will die by the sword."/>
          <p:cNvSpPr txBox="1"/>
          <p:nvPr/>
        </p:nvSpPr>
        <p:spPr>
          <a:xfrm>
            <a:off x="27471715" y="4641917"/>
            <a:ext cx="16884992" cy="141478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lvl1pPr algn="r">
              <a:lnSpc>
                <a:spcPct val="100000"/>
              </a:lnSpc>
              <a:defRPr sz="10000" b="1">
                <a:latin typeface="Verdana"/>
                <a:ea typeface="Verdana"/>
                <a:cs typeface="Verdana"/>
                <a:sym typeface="Verdana"/>
              </a:defRPr>
            </a:lvl1pPr>
          </a:lstStyle>
          <a:p>
            <a:r>
              <a:t>“But one of the men with Jesus pulled out his sword and struck the high priest’s slave, slashing off his ear. ‘Put away your sword,’ Jesus told him. ‘Those who use the sword will die by the sword.</a:t>
            </a:r>
          </a:p>
        </p:txBody>
      </p:sp>
      <p:pic>
        <p:nvPicPr>
          <p:cNvPr id="364" name="Image" descr="Image"/>
          <p:cNvPicPr>
            <a:picLocks noChangeAspect="1"/>
          </p:cNvPicPr>
          <p:nvPr/>
        </p:nvPicPr>
        <p:blipFill>
          <a:blip r:embed="rId5"/>
          <a:stretch>
            <a:fillRect/>
          </a:stretch>
        </p:blipFill>
        <p:spPr>
          <a:xfrm>
            <a:off x="35193098" y="19585309"/>
            <a:ext cx="10017061" cy="3933180"/>
          </a:xfrm>
          <a:prstGeom prst="rect">
            <a:avLst/>
          </a:prstGeom>
          <a:ln w="25400">
            <a:miter lim="400000"/>
          </a:ln>
        </p:spPr>
      </p:pic>
      <p:pic>
        <p:nvPicPr>
          <p:cNvPr id="365" name="Leonardo_Phoenix_10_Majestic_celestial_throne_room_ethereal_li_0.jpg" descr="Leonardo_Phoenix_10_Majestic_celestial_throne_room_ethereal_li_0.jpg"/>
          <p:cNvPicPr>
            <a:picLocks noChangeAspect="1"/>
          </p:cNvPicPr>
          <p:nvPr/>
        </p:nvPicPr>
        <p:blipFill>
          <a:blip r:embed="rId6"/>
          <a:srcRect r="7959"/>
          <a:stretch>
            <a:fillRect/>
          </a:stretch>
        </p:blipFill>
        <p:spPr>
          <a:xfrm>
            <a:off x="-1093999" y="-601647"/>
            <a:ext cx="26263232" cy="28534328"/>
          </a:xfrm>
          <a:prstGeom prst="rect">
            <a:avLst/>
          </a:prstGeom>
          <a:ln w="25400">
            <a:miter lim="400000"/>
          </a:ln>
        </p:spPr>
      </p:pic>
      <p:pic>
        <p:nvPicPr>
          <p:cNvPr id="366" name="Peter Sword.jpg" descr="Peter Sword.jpg"/>
          <p:cNvPicPr>
            <a:picLocks noChangeAspect="1"/>
          </p:cNvPicPr>
          <p:nvPr/>
        </p:nvPicPr>
        <p:blipFill>
          <a:blip r:embed="rId7"/>
          <a:srcRect l="7232"/>
          <a:stretch>
            <a:fillRect/>
          </a:stretch>
        </p:blipFill>
        <p:spPr>
          <a:xfrm>
            <a:off x="-1301468" y="-601647"/>
            <a:ext cx="26470701" cy="28534328"/>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0"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71"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372" name="Don’t you realize that I could ask my Father for thousands of angels to protect us, and he would send them instantly?’”…"/>
          <p:cNvSpPr txBox="1"/>
          <p:nvPr/>
        </p:nvSpPr>
        <p:spPr>
          <a:xfrm>
            <a:off x="27471715" y="6045268"/>
            <a:ext cx="16884992" cy="113411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gn="r">
              <a:lnSpc>
                <a:spcPct val="100000"/>
              </a:lnSpc>
              <a:defRPr sz="10000" b="1">
                <a:latin typeface="Verdana"/>
                <a:ea typeface="Verdana"/>
                <a:cs typeface="Verdana"/>
                <a:sym typeface="Verdana"/>
              </a:defRPr>
            </a:pPr>
            <a:r>
              <a:t>Don’t you realize that I could ask my Father for thousands of angels to protect us, and he would send them instantly?’”</a:t>
            </a:r>
            <a:r>
              <a:rPr sz="1200">
                <a:latin typeface="Times Roman"/>
                <a:ea typeface="Times Roman"/>
                <a:cs typeface="Times Roman"/>
                <a:sym typeface="Times Roman"/>
              </a:rPr>
              <a:t> </a:t>
            </a:r>
          </a:p>
          <a:p>
            <a:pPr algn="r">
              <a:lnSpc>
                <a:spcPct val="100000"/>
              </a:lnSpc>
              <a:defRPr sz="8000">
                <a:latin typeface="Verdana"/>
                <a:ea typeface="Verdana"/>
                <a:cs typeface="Verdana"/>
                <a:sym typeface="Verdana"/>
              </a:defRPr>
            </a:pPr>
            <a:r>
              <a:t>Matthew 26:51-53 </a:t>
            </a:r>
            <a:r>
              <a:rPr sz="5000"/>
              <a:t>NLT</a:t>
            </a:r>
          </a:p>
        </p:txBody>
      </p:sp>
      <p:pic>
        <p:nvPicPr>
          <p:cNvPr id="373" name="Image" descr="Image"/>
          <p:cNvPicPr>
            <a:picLocks noChangeAspect="1"/>
          </p:cNvPicPr>
          <p:nvPr/>
        </p:nvPicPr>
        <p:blipFill>
          <a:blip r:embed="rId5"/>
          <a:stretch>
            <a:fillRect/>
          </a:stretch>
        </p:blipFill>
        <p:spPr>
          <a:xfrm>
            <a:off x="35193098" y="19585309"/>
            <a:ext cx="10017061" cy="3933180"/>
          </a:xfrm>
          <a:prstGeom prst="rect">
            <a:avLst/>
          </a:prstGeom>
          <a:ln w="25400">
            <a:miter lim="400000"/>
          </a:ln>
        </p:spPr>
      </p:pic>
      <p:pic>
        <p:nvPicPr>
          <p:cNvPr id="374" name="Leonardo_Phoenix_10_Majestic_celestial_throne_room_ethereal_li_0.jpg" descr="Leonardo_Phoenix_10_Majestic_celestial_throne_room_ethereal_li_0.jpg"/>
          <p:cNvPicPr>
            <a:picLocks noChangeAspect="1"/>
          </p:cNvPicPr>
          <p:nvPr/>
        </p:nvPicPr>
        <p:blipFill>
          <a:blip r:embed="rId6"/>
          <a:srcRect r="7959"/>
          <a:stretch>
            <a:fillRect/>
          </a:stretch>
        </p:blipFill>
        <p:spPr>
          <a:xfrm>
            <a:off x="-1093999" y="-601647"/>
            <a:ext cx="26263232" cy="28534328"/>
          </a:xfrm>
          <a:prstGeom prst="rect">
            <a:avLst/>
          </a:prstGeom>
          <a:ln w="25400">
            <a:miter lim="400000"/>
          </a:ln>
        </p:spPr>
      </p:pic>
      <p:pic>
        <p:nvPicPr>
          <p:cNvPr id="375" name="Peter Sword.jpg" descr="Peter Sword.jpg"/>
          <p:cNvPicPr>
            <a:picLocks noChangeAspect="1"/>
          </p:cNvPicPr>
          <p:nvPr/>
        </p:nvPicPr>
        <p:blipFill>
          <a:blip r:embed="rId7"/>
          <a:srcRect l="7232"/>
          <a:stretch>
            <a:fillRect/>
          </a:stretch>
        </p:blipFill>
        <p:spPr>
          <a:xfrm>
            <a:off x="-1301468" y="-601647"/>
            <a:ext cx="26470701" cy="28534328"/>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9" name="Leonardo_Phoenix_10_A_cinematic_ultrarealistic_scene_depicting_0.jpg" descr="Leonardo_Phoenix_10_A_cinematic_ultrarealistic_scene_depicting_0.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380" name="Image" descr="Image"/>
          <p:cNvPicPr>
            <a:picLocks noChangeAspect="1"/>
          </p:cNvPicPr>
          <p:nvPr/>
        </p:nvPicPr>
        <p:blipFill>
          <a:blip r:embed="rId4"/>
          <a:stretch>
            <a:fillRect/>
          </a:stretch>
        </p:blipFill>
        <p:spPr>
          <a:xfrm>
            <a:off x="2536278" y="195980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4" name="Leonardo_Phoenix_10_A_breathtaking_cinematic_keyframe_showcasi_0.jpg" descr="Leonardo_Phoenix_10_A_breathtaking_cinematic_keyframe_showcasi_0.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385" name="Image" descr="Image"/>
          <p:cNvPicPr>
            <a:picLocks noChangeAspect="1"/>
          </p:cNvPicPr>
          <p:nvPr/>
        </p:nvPicPr>
        <p:blipFill>
          <a:blip r:embed="rId4"/>
          <a:stretch>
            <a:fillRect/>
          </a:stretch>
        </p:blipFill>
        <p:spPr>
          <a:xfrm>
            <a:off x="35193098" y="195853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 name="Leonardo_Phoenix_10_A_cinematic_ultrarealistic_scene_depicting_0(1).jpg" descr="Leonardo_Phoenix_10_A_cinematic_ultrarealistic_scene_depicting_0(1).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390" name="Image" descr="Image"/>
          <p:cNvPicPr>
            <a:picLocks noChangeAspect="1"/>
          </p:cNvPicPr>
          <p:nvPr/>
        </p:nvPicPr>
        <p:blipFill>
          <a:blip r:embed="rId4"/>
          <a:stretch>
            <a:fillRect/>
          </a:stretch>
        </p:blipFill>
        <p:spPr>
          <a:xfrm>
            <a:off x="2536278" y="195980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4" name="Leonardo_Phoenix_10_A_stark_grimy_and_dimly_lit_prison_cell_wi_0.jpg" descr="Leonardo_Phoenix_10_A_stark_grimy_and_dimly_lit_prison_cell_wi_0.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395" name="Image" descr="Image"/>
          <p:cNvPicPr>
            <a:picLocks noChangeAspect="1"/>
          </p:cNvPicPr>
          <p:nvPr/>
        </p:nvPicPr>
        <p:blipFill>
          <a:blip r:embed="rId4"/>
          <a:stretch>
            <a:fillRect/>
          </a:stretch>
        </p:blipFill>
        <p:spPr>
          <a:xfrm>
            <a:off x="35193098" y="195853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 name="Leonardo_Phoenix_10_The_Kings_Sacrifice_A_poignant_dawn_scene_0.jpg" descr="Leonardo_Phoenix_10_The_Kings_Sacrifice_A_poignant_dawn_scene_0.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400" name="Image" descr="Image"/>
          <p:cNvPicPr>
            <a:picLocks noChangeAspect="1"/>
          </p:cNvPicPr>
          <p:nvPr/>
        </p:nvPicPr>
        <p:blipFill>
          <a:blip r:embed="rId4"/>
          <a:stretch>
            <a:fillRect/>
          </a:stretch>
        </p:blipFill>
        <p:spPr>
          <a:xfrm>
            <a:off x="2536278" y="195980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4" name="Leonardo_Phoenix_10_The_final_image_is_split_into_two_starkly_0.jpg" descr="Leonardo_Phoenix_10_The_final_image_is_split_into_two_starkly_0.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405" name="Image" descr="Image"/>
          <p:cNvPicPr>
            <a:picLocks noChangeAspect="1"/>
          </p:cNvPicPr>
          <p:nvPr/>
        </p:nvPicPr>
        <p:blipFill>
          <a:blip r:embed="rId4"/>
          <a:stretch>
            <a:fillRect/>
          </a:stretch>
        </p:blipFill>
        <p:spPr>
          <a:xfrm>
            <a:off x="35193098" y="195853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 name="Leonardo_Phoenix_10_a_cinematic_photo_of_cinematic_keyframe15_0(1).jpg" descr="Leonardo_Phoenix_10_a_cinematic_photo_of_cinematic_keyframe15_0(1).jpg"/>
          <p:cNvPicPr>
            <a:picLocks noChangeAspect="1"/>
          </p:cNvPicPr>
          <p:nvPr/>
        </p:nvPicPr>
        <p:blipFill>
          <a:blip r:embed="rId3"/>
          <a:stretch>
            <a:fillRect/>
          </a:stretch>
        </p:blipFill>
        <p:spPr>
          <a:xfrm>
            <a:off x="0" y="0"/>
            <a:ext cx="48768000" cy="27564522"/>
          </a:xfrm>
          <a:prstGeom prst="rect">
            <a:avLst/>
          </a:prstGeom>
          <a:ln w="25400">
            <a:miter lim="400000"/>
          </a:ln>
        </p:spPr>
      </p:pic>
      <p:pic>
        <p:nvPicPr>
          <p:cNvPr id="410" name="Image" descr="Image"/>
          <p:cNvPicPr>
            <a:picLocks noChangeAspect="1"/>
          </p:cNvPicPr>
          <p:nvPr/>
        </p:nvPicPr>
        <p:blipFill>
          <a:blip r:embed="rId4"/>
          <a:stretch>
            <a:fillRect/>
          </a:stretch>
        </p:blipFill>
        <p:spPr>
          <a:xfrm>
            <a:off x="2536278" y="19598009"/>
            <a:ext cx="10017061" cy="3933180"/>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4" name="Image" descr="Image"/>
          <p:cNvPicPr>
            <a:picLocks noChangeAspect="1"/>
          </p:cNvPicPr>
          <p:nvPr/>
        </p:nvPicPr>
        <p:blipFill>
          <a:blip r:embed="rId2"/>
          <a:stretch>
            <a:fillRect/>
          </a:stretch>
        </p:blipFill>
        <p:spPr>
          <a:xfrm>
            <a:off x="0" y="-87292"/>
            <a:ext cx="50086729" cy="27518306"/>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23_ClassicWhite">
  <a:themeElements>
    <a:clrScheme name="23_ClassicWhite">
      <a:dk1>
        <a:srgbClr val="000000"/>
      </a:dk1>
      <a:lt1>
        <a:srgbClr val="FFFFFF"/>
      </a:lt1>
      <a:dk2>
        <a:srgbClr val="5E5E5E"/>
      </a:dk2>
      <a:lt2>
        <a:srgbClr val="D5D5D5"/>
      </a:lt2>
      <a:accent1>
        <a:srgbClr val="3E74D1"/>
      </a:accent1>
      <a:accent2>
        <a:srgbClr val="33C5B9"/>
      </a:accent2>
      <a:accent3>
        <a:srgbClr val="45B53C"/>
      </a:accent3>
      <a:accent4>
        <a:srgbClr val="FFBD16"/>
      </a:accent4>
      <a:accent5>
        <a:srgbClr val="E22146"/>
      </a:accent5>
      <a:accent6>
        <a:srgbClr val="836BB7"/>
      </a:accent6>
      <a:hlink>
        <a:srgbClr val="0000FF"/>
      </a:hlink>
      <a:folHlink>
        <a:srgbClr val="FF00FF"/>
      </a:folHlink>
    </a:clrScheme>
    <a:fontScheme name="23_ClassicWhite">
      <a:majorFont>
        <a:latin typeface="Canela Bold"/>
        <a:ea typeface="Canela Bold"/>
        <a:cs typeface="Canela Bold"/>
      </a:majorFont>
      <a:minorFont>
        <a:latin typeface="Canela Bold"/>
        <a:ea typeface="Canela Bold"/>
        <a:cs typeface="Canela Bold"/>
      </a:minorFont>
    </a:fontScheme>
    <a:fmtScheme name="23_Clas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25400" cap="flat">
          <a:noFill/>
          <a:miter lim="400000"/>
        </a:ln>
        <a:effectLst/>
        <a:sp3d/>
      </a:spPr>
      <a:bodyPr rot="0" spcFirstLastPara="1" vertOverflow="overflow" horzOverflow="overflow" vert="horz" wrap="square" lIns="101600" tIns="101600" rIns="101600" bIns="101600" numCol="1" spcCol="38100" rtlCol="0" anchor="ctr">
        <a:spAutoFit/>
      </a:bodyPr>
      <a:lstStyle>
        <a:defPPr marL="0" marR="0" indent="0" algn="ctr" defTabSz="2260600" rtl="0" fontAlgn="auto" latinLnBrk="0" hangingPunct="0">
          <a:lnSpc>
            <a:spcPct val="100000"/>
          </a:lnSpc>
          <a:spcBef>
            <a:spcPts val="0"/>
          </a:spcBef>
          <a:spcAft>
            <a:spcPts val="0"/>
          </a:spcAft>
          <a:buClrTx/>
          <a:buSzTx/>
          <a:buFontTx/>
          <a:buNone/>
          <a:tabLst/>
          <a:defRPr kumimoji="0" sz="6400" b="0" i="0" u="none" strike="noStrike" cap="none" spc="0" normalizeH="0" baseline="0">
            <a:ln>
              <a:noFill/>
            </a:ln>
            <a:solidFill>
              <a:srgbClr val="FFFFFF"/>
            </a:solidFill>
            <a:effectLst/>
            <a:uFillTx/>
            <a:latin typeface="Graphik"/>
            <a:ea typeface="Graphik"/>
            <a:cs typeface="Graphik"/>
            <a:sym typeface="Graphik"/>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508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25400" cap="flat">
          <a:noFill/>
          <a:miter lim="400000"/>
        </a:ln>
        <a:effectLst/>
        <a:sp3d/>
      </a:spPr>
      <a:bodyPr rot="0" spcFirstLastPara="1" vertOverflow="overflow" horzOverflow="overflow" vert="horz" wrap="square" lIns="101600" tIns="101600" rIns="101600" bIns="101600" numCol="1" spcCol="38100" rtlCol="0" anchor="ctr">
        <a:spAutoFit/>
      </a:bodyPr>
      <a:lstStyle>
        <a:defPPr marL="0" marR="0" indent="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3_ClassicWhite">
  <a:themeElements>
    <a:clrScheme name="23_ClassicWhite">
      <a:dk1>
        <a:srgbClr val="000000"/>
      </a:dk1>
      <a:lt1>
        <a:srgbClr val="FFFFFF"/>
      </a:lt1>
      <a:dk2>
        <a:srgbClr val="5E5E5E"/>
      </a:dk2>
      <a:lt2>
        <a:srgbClr val="D5D5D5"/>
      </a:lt2>
      <a:accent1>
        <a:srgbClr val="3E74D1"/>
      </a:accent1>
      <a:accent2>
        <a:srgbClr val="33C5B9"/>
      </a:accent2>
      <a:accent3>
        <a:srgbClr val="45B53C"/>
      </a:accent3>
      <a:accent4>
        <a:srgbClr val="FFBD16"/>
      </a:accent4>
      <a:accent5>
        <a:srgbClr val="E22146"/>
      </a:accent5>
      <a:accent6>
        <a:srgbClr val="836BB7"/>
      </a:accent6>
      <a:hlink>
        <a:srgbClr val="0000FF"/>
      </a:hlink>
      <a:folHlink>
        <a:srgbClr val="FF00FF"/>
      </a:folHlink>
    </a:clrScheme>
    <a:fontScheme name="23_ClassicWhite">
      <a:majorFont>
        <a:latin typeface="Canela Bold"/>
        <a:ea typeface="Canela Bold"/>
        <a:cs typeface="Canela Bold"/>
      </a:majorFont>
      <a:minorFont>
        <a:latin typeface="Canela Bold"/>
        <a:ea typeface="Canela Bold"/>
        <a:cs typeface="Canela Bold"/>
      </a:minorFont>
    </a:fontScheme>
    <a:fmtScheme name="23_Clas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25400" cap="flat">
          <a:noFill/>
          <a:miter lim="400000"/>
        </a:ln>
        <a:effectLst/>
        <a:sp3d/>
      </a:spPr>
      <a:bodyPr rot="0" spcFirstLastPara="1" vertOverflow="overflow" horzOverflow="overflow" vert="horz" wrap="square" lIns="101600" tIns="101600" rIns="101600" bIns="101600" numCol="1" spcCol="38100" rtlCol="0" anchor="ctr">
        <a:spAutoFit/>
      </a:bodyPr>
      <a:lstStyle>
        <a:defPPr marL="0" marR="0" indent="0" algn="ctr" defTabSz="2260600" rtl="0" fontAlgn="auto" latinLnBrk="0" hangingPunct="0">
          <a:lnSpc>
            <a:spcPct val="100000"/>
          </a:lnSpc>
          <a:spcBef>
            <a:spcPts val="0"/>
          </a:spcBef>
          <a:spcAft>
            <a:spcPts val="0"/>
          </a:spcAft>
          <a:buClrTx/>
          <a:buSzTx/>
          <a:buFontTx/>
          <a:buNone/>
          <a:tabLst/>
          <a:defRPr kumimoji="0" sz="6400" b="0" i="0" u="none" strike="noStrike" cap="none" spc="0" normalizeH="0" baseline="0">
            <a:ln>
              <a:noFill/>
            </a:ln>
            <a:solidFill>
              <a:srgbClr val="FFFFFF"/>
            </a:solidFill>
            <a:effectLst/>
            <a:uFillTx/>
            <a:latin typeface="Graphik"/>
            <a:ea typeface="Graphik"/>
            <a:cs typeface="Graphik"/>
            <a:sym typeface="Graphik"/>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508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25400" cap="flat">
          <a:noFill/>
          <a:miter lim="400000"/>
        </a:ln>
        <a:effectLst/>
        <a:sp3d/>
      </a:spPr>
      <a:bodyPr rot="0" spcFirstLastPara="1" vertOverflow="overflow" horzOverflow="overflow" vert="horz" wrap="square" lIns="101600" tIns="101600" rIns="101600" bIns="101600" numCol="1" spcCol="38100" rtlCol="0" anchor="ctr">
        <a:spAutoFit/>
      </a:bodyPr>
      <a:lstStyle>
        <a:defPPr marL="0" marR="0" indent="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3823</Words>
  <Application>Microsoft Macintosh PowerPoint</Application>
  <PresentationFormat>Custom</PresentationFormat>
  <Paragraphs>106</Paragraphs>
  <Slides>39</Slides>
  <Notes>37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39</vt:i4>
      </vt:variant>
    </vt:vector>
  </HeadingPairs>
  <TitlesOfParts>
    <vt:vector size="49" baseType="lpstr">
      <vt:lpstr>Canela Bold</vt:lpstr>
      <vt:lpstr>Canela Deck Regular</vt:lpstr>
      <vt:lpstr>Canela Regular</vt:lpstr>
      <vt:lpstr>Canela Text Regular</vt:lpstr>
      <vt:lpstr>Graphik</vt:lpstr>
      <vt:lpstr>Graphik-Medium</vt:lpstr>
      <vt:lpstr>Graphik-SemiboldItalic</vt:lpstr>
      <vt:lpstr>Helvetica Neue</vt:lpstr>
      <vt:lpstr>Times Roman</vt:lpstr>
      <vt:lpstr>23_ClassicWhite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Pereira, Douglas</cp:lastModifiedBy>
  <cp:revision>1</cp:revision>
  <dcterms:modified xsi:type="dcterms:W3CDTF">2025-02-17T23:57:12Z</dcterms:modified>
</cp:coreProperties>
</file>