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notesSlides/notesSlide3.xml" ContentType="application/vnd.openxmlformats-officedocument.presentationml.notesSlide+xml"/>
  <Override PartName="/ppt/media/image7.jpeg" ContentType="image/jpeg"/>
  <Override PartName="/ppt/notesSlides/notesSlide4.xml" ContentType="application/vnd.openxmlformats-officedocument.presentationml.notesSlide+xml"/>
  <Override PartName="/ppt/media/image8.jpeg" ContentType="image/jpeg"/>
  <Override PartName="/ppt/media/image9.jpeg" ContentType="image/jpeg"/>
  <Override PartName="/ppt/media/image10.jpeg" ContentType="image/jpeg"/>
  <Override PartName="/ppt/notesSlides/notesSlide5.xml" ContentType="application/vnd.openxmlformats-officedocument.presentationml.notesSlide+xml"/>
  <Override PartName="/ppt/media/image11.jpeg" ContentType="image/jpeg"/>
  <Override PartName="/ppt/notesSlides/notesSlide6.xml" ContentType="application/vnd.openxmlformats-officedocument.presentationml.notesSlide+xml"/>
  <Override PartName="/ppt/media/image12.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13.jpeg" ContentType="image/jpeg"/>
  <Override PartName="/ppt/notesSlides/notesSlide14.xml" ContentType="application/vnd.openxmlformats-officedocument.presentationml.notesSlide+xml"/>
  <Override PartName="/ppt/media/image14.jpeg" ContentType="image/jpeg"/>
  <Override PartName="/ppt/notesSlides/notesSlide15.xml" ContentType="application/vnd.openxmlformats-officedocument.presentationml.notesSlide+xml"/>
  <Override PartName="/ppt/media/image15.jpeg" ContentType="image/jpeg"/>
  <Override PartName="/ppt/notesSlides/notesSlide16.xml" ContentType="application/vnd.openxmlformats-officedocument.presentationml.notesSlide+xml"/>
  <Override PartName="/ppt/media/image16.jpeg" ContentType="image/jpeg"/>
  <Override PartName="/ppt/notesSlides/notesSlide17.xml" ContentType="application/vnd.openxmlformats-officedocument.presentationml.notesSlide+xml"/>
  <Override PartName="/ppt/media/image17.jpeg" ContentType="image/jpeg"/>
  <Override PartName="/ppt/notesSlides/notesSlide18.xml" ContentType="application/vnd.openxmlformats-officedocument.presentationml.notesSlide+xml"/>
  <Override PartName="/ppt/media/image18.jpeg" ContentType="image/jpe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19.jpeg" ContentType="image/jpeg"/>
  <Override PartName="/ppt/media/image20.jpeg" ContentType="image/jpeg"/>
  <Override PartName="/ppt/notesSlides/notesSlide23.xml" ContentType="application/vnd.openxmlformats-officedocument.presentationml.notesSlide+xml"/>
  <Override PartName="/ppt/media/image21.jpeg" ContentType="image/jpeg"/>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22.jpeg" ContentType="image/jpeg"/>
  <Override PartName="/ppt/media/image23.jpeg" ContentType="image/jpeg"/>
  <Override PartName="/ppt/notesSlides/notesSlide26.xml" ContentType="application/vnd.openxmlformats-officedocument.presentationml.notesSlide+xml"/>
  <Override PartName="/ppt/media/image24.jpeg" ContentType="image/jpeg"/>
  <Override PartName="/ppt/notesSlides/notesSlide27.xml" ContentType="application/vnd.openxmlformats-officedocument.presentationml.notesSlide+xml"/>
  <Override PartName="/ppt/media/image25.jpeg" ContentType="image/jpeg"/>
  <Override PartName="/ppt/notesSlides/notesSlide28.xml" ContentType="application/vnd.openxmlformats-officedocument.presentationml.notesSlide+xml"/>
  <Override PartName="/ppt/media/image26.jpeg" ContentType="image/jpeg"/>
  <Override PartName="/ppt/notesSlides/notesSlide29.xml" ContentType="application/vnd.openxmlformats-officedocument.presentationml.notesSlide+xml"/>
  <Override PartName="/ppt/media/image27.jpeg" ContentType="image/jpeg"/>
  <Override PartName="/ppt/notesSlides/notesSlide30.xml" ContentType="application/vnd.openxmlformats-officedocument.presentationml.notesSlide+xml"/>
  <Override PartName="/ppt/media/image28.jpeg" ContentType="image/jpeg"/>
  <Override PartName="/ppt/notesSlides/notesSlide31.xml" ContentType="application/vnd.openxmlformats-officedocument.presentationml.notesSlide+xml"/>
  <Override PartName="/ppt/media/image29.jpeg" ContentType="image/jpeg"/>
  <Override PartName="/ppt/notesSlides/notesSlide32.xml" ContentType="application/vnd.openxmlformats-officedocument.presentationml.notesSlide+xml"/>
  <Override PartName="/ppt/notesSlides/notesSlide33.xml" ContentType="application/vnd.openxmlformats-officedocument.presentationml.notesSlide+xml"/>
  <Override PartName="/ppt/media/image30.jpeg" ContentType="image/jpeg"/>
  <Override PartName="/ppt/notesSlides/notesSlide34.xml" ContentType="application/vnd.openxmlformats-officedocument.presentationml.notesSlide+xml"/>
  <Override PartName="/ppt/media/image31.jpeg" ContentType="image/jpeg"/>
  <Override PartName="/ppt/media/image32.jpeg" ContentType="image/jpeg"/>
  <Override PartName="/ppt/notesSlides/notesSlide35.xml" ContentType="application/vnd.openxmlformats-officedocument.presentationml.notesSlide+xml"/>
  <Override PartName="/ppt/media/image33.jpeg" ContentType="image/jpeg"/>
  <Override PartName="/ppt/notesSlides/notesSlide36.xml" ContentType="application/vnd.openxmlformats-officedocument.presentationml.notesSlide+xml"/>
  <Override PartName="/ppt/media/image34.jpeg" ContentType="image/jpeg"/>
  <Override PartName="/ppt/notesSlides/notesSlide37.xml" ContentType="application/vnd.openxmlformats-officedocument.presentationml.notesSlide+xml"/>
  <Override PartName="/ppt/notesSlides/notesSlide38.xml" ContentType="application/vnd.openxmlformats-officedocument.presentationml.notesSlide+xml"/>
  <Override PartName="/ppt/media/image35.jpeg" ContentType="image/jpeg"/>
  <Override PartName="/ppt/notesSlides/notesSlide39.xml" ContentType="application/vnd.openxmlformats-officedocument.presentationml.notesSlide+xml"/>
  <Override PartName="/ppt/media/image36.jpeg" ContentType="image/jpeg"/>
  <Override PartName="/ppt/media/image37.jpeg" ContentType="image/jpeg"/>
  <Override PartName="/ppt/media/image38.jpeg" ContentType="image/jpeg"/>
  <Override PartName="/ppt/media/image39.jpeg" ContentType="image/jpeg"/>
  <Override PartName="/ppt/notesSlides/notesSlide40.xml" ContentType="application/vnd.openxmlformats-officedocument.presentationml.notesSlide+xml"/>
  <Override PartName="/ppt/media/image4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Lst>
  <p:sldSz cx="48768000" cy="27432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1pPr>
    <a:lvl2pPr marL="0" marR="0" indent="4572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2pPr>
    <a:lvl3pPr marL="0" marR="0" indent="9144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3pPr>
    <a:lvl4pPr marL="0" marR="0" indent="13716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4pPr>
    <a:lvl5pPr marL="0" marR="0" indent="18288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5pPr>
    <a:lvl6pPr marL="0" marR="0" indent="22860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6pPr>
    <a:lvl7pPr marL="0" marR="0" indent="27432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7pPr>
    <a:lvl8pPr marL="0" marR="0" indent="32004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8pPr>
    <a:lvl9pPr marL="0" marR="0" indent="365760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noFill/>
              <a:miter lim="400000"/>
            </a:ln>
          </a:right>
          <a:top>
            <a:ln w="12700" cap="flat">
              <a:noFill/>
              <a:miter lim="400000"/>
            </a:ln>
          </a:top>
          <a:bottom>
            <a:ln w="12700" cap="flat">
              <a:noFill/>
              <a:miter lim="400000"/>
            </a:ln>
          </a:bottom>
          <a:insideH>
            <a:ln w="12700" cap="flat">
              <a:noFill/>
              <a:miter lim="400000"/>
            </a:ln>
          </a:insideH>
          <a:insideV>
            <a:ln w="254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25400" cap="flat">
              <a:solidFill>
                <a:srgbClr val="3797C6"/>
              </a:solidFill>
              <a:prstDash val="solid"/>
              <a:miter lim="400000"/>
            </a:ln>
          </a:top>
          <a:bottom>
            <a:ln w="12700" cap="flat">
              <a:noFill/>
              <a:miter lim="400000"/>
            </a:ln>
          </a:bottom>
          <a:insideH>
            <a:ln w="254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25400" cap="flat">
              <a:solidFill>
                <a:srgbClr val="B8B8B8"/>
              </a:solidFill>
              <a:prstDash val="solid"/>
              <a:miter lim="400000"/>
            </a:ln>
          </a:left>
          <a:right>
            <a:ln w="25400" cap="flat">
              <a:solidFill>
                <a:srgbClr val="B8B8B8"/>
              </a:solidFill>
              <a:prstDash val="solid"/>
              <a:miter lim="400000"/>
            </a:ln>
          </a:right>
          <a:top>
            <a:ln w="25400" cap="flat">
              <a:solidFill>
                <a:srgbClr val="B8B8B8"/>
              </a:solidFill>
              <a:prstDash val="solid"/>
              <a:miter lim="400000"/>
            </a:ln>
          </a:top>
          <a:bottom>
            <a:ln w="25400" cap="flat">
              <a:solidFill>
                <a:srgbClr val="B8B8B8"/>
              </a:solidFill>
              <a:prstDash val="solid"/>
              <a:miter lim="400000"/>
            </a:ln>
          </a:bottom>
          <a:insideH>
            <a:ln w="25400" cap="flat">
              <a:solidFill>
                <a:srgbClr val="B8B8B8"/>
              </a:solidFill>
              <a:prstDash val="solid"/>
              <a:miter lim="400000"/>
            </a:ln>
          </a:insideH>
          <a:insideV>
            <a:ln w="254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25400" cap="flat">
              <a:solidFill>
                <a:srgbClr val="606060"/>
              </a:solidFill>
              <a:prstDash val="solid"/>
              <a:miter lim="400000"/>
            </a:ln>
          </a:left>
          <a:right>
            <a:ln w="25400" cap="flat">
              <a:solidFill>
                <a:srgbClr val="606060"/>
              </a:solidFill>
              <a:prstDash val="solid"/>
              <a:miter lim="400000"/>
            </a:ln>
          </a:right>
          <a:top>
            <a:ln w="25400" cap="flat">
              <a:solidFill>
                <a:srgbClr val="606060"/>
              </a:solidFill>
              <a:prstDash val="solid"/>
              <a:miter lim="400000"/>
            </a:ln>
          </a:top>
          <a:bottom>
            <a:ln w="25400" cap="flat">
              <a:solidFill>
                <a:srgbClr val="606060"/>
              </a:solidFill>
              <a:prstDash val="solid"/>
              <a:miter lim="400000"/>
            </a:ln>
          </a:bottom>
          <a:insideH>
            <a:ln w="25400" cap="flat">
              <a:solidFill>
                <a:srgbClr val="606060"/>
              </a:solidFill>
              <a:prstDash val="solid"/>
              <a:miter lim="400000"/>
            </a:ln>
          </a:insideH>
          <a:insideV>
            <a:ln w="254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25400" cap="flat">
              <a:solidFill>
                <a:srgbClr val="606060"/>
              </a:solidFill>
              <a:prstDash val="solid"/>
              <a:miter lim="400000"/>
            </a:ln>
          </a:left>
          <a:right>
            <a:ln w="25400" cap="flat">
              <a:solidFill>
                <a:srgbClr val="606060"/>
              </a:solidFill>
              <a:prstDash val="solid"/>
              <a:miter lim="400000"/>
            </a:ln>
          </a:right>
          <a:top>
            <a:ln w="50800" cap="flat">
              <a:solidFill>
                <a:srgbClr val="606060"/>
              </a:solidFill>
              <a:prstDash val="solid"/>
              <a:miter lim="400000"/>
            </a:ln>
          </a:top>
          <a:bottom>
            <a:ln w="25400" cap="flat">
              <a:solidFill>
                <a:srgbClr val="606060"/>
              </a:solidFill>
              <a:prstDash val="solid"/>
              <a:miter lim="400000"/>
            </a:ln>
          </a:bottom>
          <a:insideH>
            <a:ln w="25400" cap="flat">
              <a:solidFill>
                <a:srgbClr val="606060"/>
              </a:solidFill>
              <a:prstDash val="solid"/>
              <a:miter lim="400000"/>
            </a:ln>
          </a:insideH>
          <a:insideV>
            <a:ln w="254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606060"/>
              </a:solidFill>
              <a:prstDash val="solid"/>
              <a:miter lim="400000"/>
            </a:ln>
          </a:top>
          <a:bottom>
            <a:ln w="25400" cap="flat">
              <a:solidFill>
                <a:srgbClr val="606060"/>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25400" cap="flat">
              <a:solidFill>
                <a:srgbClr val="5D5D5D"/>
              </a:solidFill>
              <a:custDash>
                <a:ds d="200000" sp="200000"/>
              </a:custDash>
              <a:miter lim="400000"/>
            </a:ln>
          </a:left>
          <a:right>
            <a:ln w="25400" cap="flat">
              <a:solidFill>
                <a:srgbClr val="5D5D5D"/>
              </a:solidFill>
              <a:custDash>
                <a:ds d="200000" sp="200000"/>
              </a:custDash>
              <a:miter lim="400000"/>
            </a:ln>
          </a:right>
          <a:top>
            <a:ln w="25400" cap="flat">
              <a:solidFill>
                <a:srgbClr val="5D5D5D"/>
              </a:solidFill>
              <a:custDash>
                <a:ds d="200000" sp="200000"/>
              </a:custDash>
              <a:miter lim="400000"/>
            </a:ln>
          </a:top>
          <a:bottom>
            <a:ln w="25400" cap="flat">
              <a:solidFill>
                <a:srgbClr val="5D5D5D"/>
              </a:solidFill>
              <a:custDash>
                <a:ds d="200000" sp="200000"/>
              </a:custDash>
              <a:miter lim="400000"/>
            </a:ln>
          </a:bottom>
          <a:insideH>
            <a:ln w="25400" cap="flat">
              <a:solidFill>
                <a:srgbClr val="5D5D5D"/>
              </a:solidFill>
              <a:custDash>
                <a:ds d="200000" sp="200000"/>
              </a:custDash>
              <a:miter lim="400000"/>
            </a:ln>
          </a:insideH>
          <a:insideV>
            <a:ln w="254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25400" cap="flat">
              <a:solidFill>
                <a:srgbClr val="A6AAA9"/>
              </a:solidFill>
              <a:prstDash val="solid"/>
              <a:miter lim="400000"/>
            </a:ln>
          </a:left>
          <a:right>
            <a:ln w="25400" cap="flat">
              <a:solidFill>
                <a:srgbClr val="A6AAA9"/>
              </a:solidFill>
              <a:prstDash val="solid"/>
              <a:miter lim="400000"/>
            </a:ln>
          </a:right>
          <a:top>
            <a:ln w="25400" cap="flat">
              <a:solidFill>
                <a:srgbClr val="A6AAA9"/>
              </a:solidFill>
              <a:prstDash val="solid"/>
              <a:miter lim="400000"/>
            </a:ln>
          </a:top>
          <a:bottom>
            <a:ln w="25400" cap="flat">
              <a:solidFill>
                <a:srgbClr val="A6AAA9"/>
              </a:solidFill>
              <a:prstDash val="solid"/>
              <a:miter lim="400000"/>
            </a:ln>
          </a:bottom>
          <a:insideH>
            <a:ln w="25400" cap="flat">
              <a:solidFill>
                <a:srgbClr val="A6AAA9"/>
              </a:solidFill>
              <a:prstDash val="solid"/>
              <a:miter lim="400000"/>
            </a:ln>
          </a:insideH>
          <a:insideV>
            <a:ln w="254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25400" cap="flat">
              <a:solidFill>
                <a:srgbClr val="A6AAA9"/>
              </a:solidFill>
              <a:prstDash val="solid"/>
              <a:miter lim="400000"/>
            </a:ln>
          </a:left>
          <a:right>
            <a:ln w="25400" cap="flat">
              <a:solidFill>
                <a:srgbClr val="A6AAA9"/>
              </a:solidFill>
              <a:prstDash val="solid"/>
              <a:miter lim="400000"/>
            </a:ln>
          </a:right>
          <a:top>
            <a:ln w="25400" cap="flat">
              <a:solidFill>
                <a:srgbClr val="A6AAA9"/>
              </a:solidFill>
              <a:prstDash val="solid"/>
              <a:miter lim="400000"/>
            </a:ln>
          </a:top>
          <a:bottom>
            <a:ln w="25400" cap="flat">
              <a:solidFill>
                <a:srgbClr val="A6AAA9"/>
              </a:solidFill>
              <a:prstDash val="solid"/>
              <a:miter lim="400000"/>
            </a:ln>
          </a:bottom>
          <a:insideH>
            <a:ln w="25400" cap="flat">
              <a:solidFill>
                <a:srgbClr val="A6AAA9"/>
              </a:solidFill>
              <a:prstDash val="solid"/>
              <a:miter lim="400000"/>
            </a:ln>
          </a:insideH>
          <a:insideV>
            <a:ln w="254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25400" cap="flat">
              <a:solidFill>
                <a:srgbClr val="A6AAA9"/>
              </a:solidFill>
              <a:prstDash val="solid"/>
              <a:miter lim="400000"/>
            </a:ln>
          </a:left>
          <a:right>
            <a:ln w="25400" cap="flat">
              <a:solidFill>
                <a:srgbClr val="A6AAA9"/>
              </a:solidFill>
              <a:prstDash val="solid"/>
              <a:miter lim="400000"/>
            </a:ln>
          </a:right>
          <a:top>
            <a:ln w="25400" cap="flat">
              <a:solidFill>
                <a:srgbClr val="A6AAA9"/>
              </a:solidFill>
              <a:prstDash val="solid"/>
              <a:miter lim="400000"/>
            </a:ln>
          </a:top>
          <a:bottom>
            <a:ln w="25400" cap="flat">
              <a:solidFill>
                <a:srgbClr val="A6AAA9"/>
              </a:solidFill>
              <a:prstDash val="solid"/>
              <a:miter lim="400000"/>
            </a:ln>
          </a:bottom>
          <a:insideH>
            <a:ln w="25400" cap="flat">
              <a:solidFill>
                <a:srgbClr val="A6AAA9"/>
              </a:solidFill>
              <a:prstDash val="solid"/>
              <a:miter lim="400000"/>
            </a:ln>
          </a:insideH>
          <a:insideV>
            <a:ln w="254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25400" cap="flat">
              <a:solidFill>
                <a:srgbClr val="A6AAA9"/>
              </a:solidFill>
              <a:prstDash val="solid"/>
              <a:miter lim="400000"/>
            </a:ln>
          </a:left>
          <a:right>
            <a:ln w="25400" cap="flat">
              <a:solidFill>
                <a:srgbClr val="A6AAA9"/>
              </a:solidFill>
              <a:prstDash val="solid"/>
              <a:miter lim="400000"/>
            </a:ln>
          </a:right>
          <a:top>
            <a:ln w="25400" cap="flat">
              <a:solidFill>
                <a:srgbClr val="A6AAA9"/>
              </a:solidFill>
              <a:prstDash val="solid"/>
              <a:miter lim="400000"/>
            </a:ln>
          </a:top>
          <a:bottom>
            <a:ln w="25400" cap="flat">
              <a:solidFill>
                <a:srgbClr val="A6AAA9"/>
              </a:solidFill>
              <a:prstDash val="solid"/>
              <a:miter lim="400000"/>
            </a:ln>
          </a:bottom>
          <a:insideH>
            <a:ln w="25400" cap="flat">
              <a:solidFill>
                <a:srgbClr val="A6AAA9"/>
              </a:solidFill>
              <a:prstDash val="solid"/>
              <a:miter lim="400000"/>
            </a:ln>
          </a:insideH>
          <a:insideV>
            <a:ln w="254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25400" cap="flat">
              <a:solidFill>
                <a:srgbClr val="000000"/>
              </a:solidFill>
              <a:custDash>
                <a:ds d="200000" sp="200000"/>
              </a:custDash>
              <a:miter lim="400000"/>
            </a:ln>
          </a:top>
          <a:bottom>
            <a:ln w="25400" cap="flat">
              <a:solidFill>
                <a:srgbClr val="000000"/>
              </a:solidFill>
              <a:custDash>
                <a:ds d="200000" sp="200000"/>
              </a:custDash>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25400" cap="flat">
              <a:solidFill>
                <a:srgbClr val="000000"/>
              </a:solidFill>
              <a:prstDash val="solid"/>
              <a:miter lim="400000"/>
            </a:ln>
          </a:right>
          <a:top>
            <a:ln w="25400" cap="flat">
              <a:solidFill>
                <a:srgbClr val="000000"/>
              </a:solidFill>
              <a:custDash>
                <a:ds d="200000" sp="200000"/>
              </a:custDash>
              <a:miter lim="400000"/>
            </a:ln>
          </a:top>
          <a:bottom>
            <a:ln w="25400" cap="flat">
              <a:solidFill>
                <a:srgbClr val="000000"/>
              </a:solidFill>
              <a:custDash>
                <a:ds d="200000" sp="200000"/>
              </a:custDash>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25400" cap="flat">
              <a:solidFill>
                <a:srgbClr val="000000"/>
              </a:solidFill>
              <a:prstDash val="solid"/>
              <a:miter lim="400000"/>
            </a:ln>
          </a:top>
          <a:bottom>
            <a:ln w="12700" cap="flat">
              <a:noFill/>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12700" cap="flat">
              <a:noFill/>
              <a:miter lim="400000"/>
            </a:ln>
          </a:top>
          <a:bottom>
            <a:ln w="25400" cap="flat">
              <a:solidFill>
                <a:srgbClr val="000000"/>
              </a:solidFill>
              <a:prstDash val="solid"/>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Shape 330"/>
          <p:cNvSpPr/>
          <p:nvPr>
            <p:ph type="sldImg"/>
          </p:nvPr>
        </p:nvSpPr>
        <p:spPr>
          <a:prstGeom prst="rect">
            <a:avLst/>
          </a:prstGeom>
        </p:spPr>
        <p:txBody>
          <a:bodyPr/>
          <a:lstStyle/>
          <a:p>
            <a:pPr/>
          </a:p>
        </p:txBody>
      </p:sp>
      <p:sp>
        <p:nvSpPr>
          <p:cNvPr id="331" name="Shape 331"/>
          <p:cNvSpPr/>
          <p:nvPr>
            <p:ph type="body" sz="quarter" idx="1"/>
          </p:nvPr>
        </p:nvSpPr>
        <p:spPr>
          <a:prstGeom prst="rect">
            <a:avLst/>
          </a:prstGeom>
        </p:spPr>
        <p:txBody>
          <a:bodyPr/>
          <a:lstStyle/>
          <a:p>
            <a:pPr/>
            <a:r>
              <a:t>In the summer of 2009, a quiet neighborhood in Florida made national headlines. Years earlier, a young couple adopted a pet—not a playful puppy or a soft kitten, but an exotic Burmese python. The snake, which eventually grew to twelve feet long, was named Gypsy.</a:t>
            </a:r>
          </a:p>
          <a:p>
            <a:pPr/>
          </a:p>
          <a:p>
            <a:pPr/>
            <a:r>
              <a:t>Friends who visited the home were told that Gypsy was harmless, almost gentle. Its bright colors and smooth sales were mesmerizing. The snake glided through the air with slow, graceful movements and accepted food from their hands. Gypsy was a living symbol of the wild that could be tamed and trusted.</a:t>
            </a:r>
          </a:p>
          <a:p>
            <a:pPr/>
          </a:p>
          <a:p>
            <a:pPr/>
            <a:r>
              <a:t>One morning, what had once seemed extraordinary—a living symbol of the wild, adapted to domestic life—revealed itself as utterly indifferent to human trust or affection. The night before, the starving adult snke escaped its enclosure and entered the room where the couple’s two-year-old daughter, Shaianna,</a:t>
            </a:r>
          </a:p>
          <a:p>
            <a:pPr/>
            <a:r>
              <a:t>slept. Attracted by the toddler’s warm body, the snake did the unthinkable.</a:t>
            </a:r>
          </a:p>
          <a:p>
            <a:pPr/>
          </a:p>
          <a:p>
            <a:pPr/>
            <a:r>
              <a:t>The snake’s colorful beauty and familiarity suggested acceptance, charm, even safety. But beneath this sense of wonder, something dangerous festered. Burmese pythons are wild predators by nature, ruled by instinct, not affection. No amount of love could erase the animal’s natural drive to hunt. </a:t>
            </a:r>
            <a:r>
              <a:rPr b="1">
                <a:solidFill>
                  <a:schemeClr val="accent5">
                    <a:lumOff val="-29866"/>
                  </a:schemeClr>
                </a:solidFill>
              </a:rPr>
              <a:t>Next &gt;&gt;&gt;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9" name="Shape 1049"/>
          <p:cNvSpPr/>
          <p:nvPr>
            <p:ph type="sldImg"/>
          </p:nvPr>
        </p:nvSpPr>
        <p:spPr>
          <a:prstGeom prst="rect">
            <a:avLst/>
          </a:prstGeom>
        </p:spPr>
        <p:txBody>
          <a:bodyPr/>
          <a:lstStyle/>
          <a:p>
            <a:pPr/>
          </a:p>
        </p:txBody>
      </p:sp>
      <p:sp>
        <p:nvSpPr>
          <p:cNvPr id="1050" name="Shape 1050"/>
          <p:cNvSpPr/>
          <p:nvPr>
            <p:ph type="body" sz="quarter" idx="1"/>
          </p:nvPr>
        </p:nvSpPr>
        <p:spPr>
          <a:prstGeom prst="rect">
            <a:avLst/>
          </a:prstGeom>
        </p:spPr>
        <p:txBody>
          <a:bodyPr/>
          <a:lstStyle/>
          <a:p>
            <a:pPr/>
            <a:r>
              <a:t>“You will not certainly die,” the serpent said to the woman. “For God knows that when you eat from it your eyes will be opened, and you will be like God, knowing good and evil.” Genesis 3:1-7 NIV  </a:t>
            </a:r>
            <a:r>
              <a:rPr b="1">
                <a:solidFill>
                  <a:schemeClr val="accent5">
                    <a:lumOff val="-29866"/>
                  </a:schemeClr>
                </a:solidFill>
              </a:rPr>
              <a:t>Next &gt;&gt;&gt;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0" name="Shape 1130"/>
          <p:cNvSpPr/>
          <p:nvPr>
            <p:ph type="sldImg"/>
          </p:nvPr>
        </p:nvSpPr>
        <p:spPr>
          <a:prstGeom prst="rect">
            <a:avLst/>
          </a:prstGeom>
        </p:spPr>
        <p:txBody>
          <a:bodyPr/>
          <a:lstStyle/>
          <a:p>
            <a:pPr/>
          </a:p>
        </p:txBody>
      </p:sp>
      <p:sp>
        <p:nvSpPr>
          <p:cNvPr id="1131" name="Shape 1131"/>
          <p:cNvSpPr/>
          <p:nvPr>
            <p:ph type="body" sz="quarter" idx="1"/>
          </p:nvPr>
        </p:nvSpPr>
        <p:spPr>
          <a:prstGeom prst="rect">
            <a:avLst/>
          </a:prstGeom>
        </p:spPr>
        <p:txBody>
          <a:bodyPr/>
          <a:lstStyle/>
          <a:p>
            <a:pPr/>
            <a:r>
              <a:t>When the woman saw that the fruit of the tree was good for food and pleasing to the eye, and also desirable for gaining wisdom, she took some and ate it. She also gave some to her husband,</a:t>
            </a:r>
          </a:p>
          <a:p>
            <a:pPr/>
            <a:r>
              <a:t>Genesis 3:1-7 NIV  </a:t>
            </a:r>
            <a:r>
              <a:rPr b="1">
                <a:solidFill>
                  <a:schemeClr val="accent5">
                    <a:lumOff val="-29866"/>
                  </a:schemeClr>
                </a:solidFill>
              </a:rPr>
              <a:t>Next &gt;&gt;&gt;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1" name="Shape 1211"/>
          <p:cNvSpPr/>
          <p:nvPr>
            <p:ph type="sldImg"/>
          </p:nvPr>
        </p:nvSpPr>
        <p:spPr>
          <a:prstGeom prst="rect">
            <a:avLst/>
          </a:prstGeom>
        </p:spPr>
        <p:txBody>
          <a:bodyPr/>
          <a:lstStyle/>
          <a:p>
            <a:pPr/>
          </a:p>
        </p:txBody>
      </p:sp>
      <p:sp>
        <p:nvSpPr>
          <p:cNvPr id="1212" name="Shape 1212"/>
          <p:cNvSpPr/>
          <p:nvPr>
            <p:ph type="body" sz="quarter" idx="1"/>
          </p:nvPr>
        </p:nvSpPr>
        <p:spPr>
          <a:prstGeom prst="rect">
            <a:avLst/>
          </a:prstGeom>
        </p:spPr>
        <p:txBody>
          <a:bodyPr/>
          <a:lstStyle/>
          <a:p>
            <a:pPr/>
            <a:r>
              <a:t>who was with her, and he ate it.  Then the eyes of both of them were opened, and they realized they were naked; so they sewed fig leaves together and made coverings for themselves.” </a:t>
            </a:r>
          </a:p>
          <a:p>
            <a:pPr/>
            <a:r>
              <a:t>Genesis 3:1-7 NIV  </a:t>
            </a:r>
            <a:r>
              <a:rPr b="1">
                <a:solidFill>
                  <a:schemeClr val="accent5">
                    <a:lumOff val="-29866"/>
                  </a:schemeClr>
                </a:solidFill>
              </a:rPr>
              <a:t>Next &gt;&gt;&gt;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8" name="Shape 1288"/>
          <p:cNvSpPr/>
          <p:nvPr>
            <p:ph type="sldImg"/>
          </p:nvPr>
        </p:nvSpPr>
        <p:spPr>
          <a:prstGeom prst="rect">
            <a:avLst/>
          </a:prstGeom>
        </p:spPr>
        <p:txBody>
          <a:bodyPr/>
          <a:lstStyle/>
          <a:p>
            <a:pPr/>
          </a:p>
        </p:txBody>
      </p:sp>
      <p:sp>
        <p:nvSpPr>
          <p:cNvPr id="1289" name="Shape 1289"/>
          <p:cNvSpPr/>
          <p:nvPr>
            <p:ph type="body" sz="quarter" idx="1"/>
          </p:nvPr>
        </p:nvSpPr>
        <p:spPr>
          <a:prstGeom prst="rect">
            <a:avLst/>
          </a:prstGeom>
        </p:spPr>
        <p:txBody>
          <a:bodyPr/>
          <a:lstStyle/>
          <a:p>
            <a:pPr/>
            <a:r>
              <a:t>Genesis goes on to say that when Adam and Eve heard God walking in the garden, they feared and tried to hide. They, who just the day before were eagerly awaiting their daily time with God,</a:t>
            </a:r>
          </a:p>
          <a:p>
            <a:pPr/>
            <a:r>
              <a:t>were now ashamed and missing.</a:t>
            </a:r>
          </a:p>
          <a:p>
            <a:pPr/>
          </a:p>
          <a:p>
            <a:pPr/>
            <a:r>
              <a:t>It must have torn God’s heart to see what had just happened. His own two children had chosen to side with the serpent. This was not just an inconsequential choice, like choosing a new boyfriend or a new job. Much like the family in today’s story who brought Gypsy the Burmese python to their house, Adam and Eve were blissfully unaware of what they had just allowed into their lives. That single decision set in motion events that would make Adam and Eve regret their decision for the rest of their very long lives. </a:t>
            </a:r>
          </a:p>
          <a:p>
            <a:pPr/>
          </a:p>
          <a:p>
            <a:pPr/>
            <a:r>
              <a:t>For nearly 1,000 years—Adam died at the age of 930 (Genesis 5:5)—they would witness the effects of their decision. They had brought the cosmic war between Michael and the dragon home. They had just handed the keys to their brand-new house to the most violent gang in the neighborhood. </a:t>
            </a:r>
            <a:r>
              <a:rPr b="1">
                <a:solidFill>
                  <a:schemeClr val="accent5">
                    <a:lumOff val="-29866"/>
                  </a:schemeClr>
                </a:solidFill>
              </a:rPr>
              <a:t>Next &gt;&gt;&gt;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4" name="Shape 1364"/>
          <p:cNvSpPr/>
          <p:nvPr>
            <p:ph type="sldImg"/>
          </p:nvPr>
        </p:nvSpPr>
        <p:spPr>
          <a:prstGeom prst="rect">
            <a:avLst/>
          </a:prstGeom>
        </p:spPr>
        <p:txBody>
          <a:bodyPr/>
          <a:lstStyle/>
          <a:p>
            <a:pPr/>
          </a:p>
        </p:txBody>
      </p:sp>
      <p:sp>
        <p:nvSpPr>
          <p:cNvPr id="1365" name="Shape 1365"/>
          <p:cNvSpPr/>
          <p:nvPr>
            <p:ph type="body" sz="quarter" idx="1"/>
          </p:nvPr>
        </p:nvSpPr>
        <p:spPr>
          <a:prstGeom prst="rect">
            <a:avLst/>
          </a:prstGeom>
        </p:spPr>
        <p:txBody>
          <a:bodyPr/>
          <a:lstStyle/>
          <a:p>
            <a:pPr/>
            <a:r>
              <a:t>Soon, the horror of their decision hit home. Not only had they been banned from their wonderful garden home, but their firstborn son Cain became the world’s first murderer by killing his</a:t>
            </a:r>
          </a:p>
          <a:p>
            <a:pPr/>
            <a:r>
              <a:t>younger brother Abel. The promise that disobedience would result in death had finally been fulfilled, and it broke Adam and Eve’s hearts. But it also broke God’s heart. Listen to God’s cry to Cain</a:t>
            </a:r>
          </a:p>
          <a:p>
            <a:pPr/>
            <a:r>
              <a:t>echoing throughout creation: </a:t>
            </a:r>
            <a:r>
              <a:rPr b="1">
                <a:solidFill>
                  <a:schemeClr val="accent5">
                    <a:lumOff val="-29866"/>
                  </a:schemeClr>
                </a:solidFill>
              </a:rPr>
              <a:t>Next &gt;&gt;&gt;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5" name="Shape 1445"/>
          <p:cNvSpPr/>
          <p:nvPr>
            <p:ph type="sldImg"/>
          </p:nvPr>
        </p:nvSpPr>
        <p:spPr>
          <a:prstGeom prst="rect">
            <a:avLst/>
          </a:prstGeom>
        </p:spPr>
        <p:txBody>
          <a:bodyPr/>
          <a:lstStyle/>
          <a:p>
            <a:pPr/>
          </a:p>
        </p:txBody>
      </p:sp>
      <p:sp>
        <p:nvSpPr>
          <p:cNvPr id="1446" name="Shape 1446"/>
          <p:cNvSpPr/>
          <p:nvPr>
            <p:ph type="body" sz="quarter" idx="1"/>
          </p:nvPr>
        </p:nvSpPr>
        <p:spPr>
          <a:prstGeom prst="rect">
            <a:avLst/>
          </a:prstGeom>
        </p:spPr>
        <p:txBody>
          <a:bodyPr/>
          <a:lstStyle/>
          <a:p>
            <a:pPr/>
            <a:r>
              <a:t>“The Lord said, “What have you done? Listen! Your brother’s blood cries out to me from the ground” Genesis 4:10 NIV</a:t>
            </a:r>
          </a:p>
          <a:p>
            <a:pPr/>
          </a:p>
          <a:p>
            <a:pPr/>
            <a:r>
              <a:t>That is the same question God asked Eve: </a:t>
            </a:r>
            <a:r>
              <a:rPr b="1">
                <a:solidFill>
                  <a:schemeClr val="accent5">
                    <a:lumOff val="-29866"/>
                  </a:schemeClr>
                </a:solidFill>
              </a:rPr>
              <a:t>Next &gt;&gt;&gt;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6" name="Shape 1526"/>
          <p:cNvSpPr/>
          <p:nvPr>
            <p:ph type="sldImg"/>
          </p:nvPr>
        </p:nvSpPr>
        <p:spPr>
          <a:prstGeom prst="rect">
            <a:avLst/>
          </a:prstGeom>
        </p:spPr>
        <p:txBody>
          <a:bodyPr/>
          <a:lstStyle/>
          <a:p>
            <a:pPr/>
          </a:p>
        </p:txBody>
      </p:sp>
      <p:sp>
        <p:nvSpPr>
          <p:cNvPr id="1527" name="Shape 1527"/>
          <p:cNvSpPr/>
          <p:nvPr>
            <p:ph type="body" sz="quarter" idx="1"/>
          </p:nvPr>
        </p:nvSpPr>
        <p:spPr>
          <a:prstGeom prst="rect">
            <a:avLst/>
          </a:prstGeom>
        </p:spPr>
        <p:txBody>
          <a:bodyPr/>
          <a:lstStyle/>
          <a:p>
            <a:pPr/>
            <a:r>
              <a:t>“Then the Lord God said to the woman, “What is this you have done?” Genesis 3:13 NIV</a:t>
            </a:r>
          </a:p>
          <a:p>
            <a:pPr/>
          </a:p>
          <a:p>
            <a:pPr/>
            <a:r>
              <a:t>Can you hear the anguish in God’s voice: What have you done? That was not just a rhetorical question for Eve and Cain to think about. It was the suffering of a father’s heart.</a:t>
            </a:r>
          </a:p>
          <a:p>
            <a:pPr/>
          </a:p>
          <a:p>
            <a:pPr/>
            <a:r>
              <a:t>It wouldn’t take long for sin to engulf the entire planet in violence, death, and destruction. The Apostle Paul, reflecting on the results of sin, writes in Romans 8:22: </a:t>
            </a:r>
            <a:r>
              <a:rPr b="1">
                <a:solidFill>
                  <a:schemeClr val="accent5">
                    <a:lumOff val="-29866"/>
                  </a:schemeClr>
                </a:solidFill>
              </a:rPr>
              <a:t>Next &gt;&gt;&gt;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7" name="Shape 1607"/>
          <p:cNvSpPr/>
          <p:nvPr>
            <p:ph type="sldImg"/>
          </p:nvPr>
        </p:nvSpPr>
        <p:spPr>
          <a:prstGeom prst="rect">
            <a:avLst/>
          </a:prstGeom>
        </p:spPr>
        <p:txBody>
          <a:bodyPr/>
          <a:lstStyle/>
          <a:p>
            <a:pPr/>
          </a:p>
        </p:txBody>
      </p:sp>
      <p:sp>
        <p:nvSpPr>
          <p:cNvPr id="1608" name="Shape 1608"/>
          <p:cNvSpPr/>
          <p:nvPr>
            <p:ph type="body" sz="quarter" idx="1"/>
          </p:nvPr>
        </p:nvSpPr>
        <p:spPr>
          <a:prstGeom prst="rect">
            <a:avLst/>
          </a:prstGeom>
        </p:spPr>
        <p:txBody>
          <a:bodyPr/>
          <a:lstStyle/>
          <a:p>
            <a:pPr/>
            <a:r>
              <a:t>“We know that the whole creation has been groaning as in the pains of childbirth right up to the present time.” Romans 8:22 NIV </a:t>
            </a:r>
            <a:r>
              <a:rPr b="1">
                <a:solidFill>
                  <a:schemeClr val="accent5">
                    <a:lumOff val="-29866"/>
                  </a:schemeClr>
                </a:solidFill>
              </a:rPr>
              <a:t>Next &gt;&gt;&gt;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4" name="Shape 1684"/>
          <p:cNvSpPr/>
          <p:nvPr>
            <p:ph type="sldImg"/>
          </p:nvPr>
        </p:nvSpPr>
        <p:spPr>
          <a:prstGeom prst="rect">
            <a:avLst/>
          </a:prstGeom>
        </p:spPr>
        <p:txBody>
          <a:bodyPr/>
          <a:lstStyle/>
          <a:p>
            <a:pPr/>
          </a:p>
        </p:txBody>
      </p:sp>
      <p:sp>
        <p:nvSpPr>
          <p:cNvPr id="1685" name="Shape 1685"/>
          <p:cNvSpPr/>
          <p:nvPr>
            <p:ph type="body" sz="quarter" idx="1"/>
          </p:nvPr>
        </p:nvSpPr>
        <p:spPr>
          <a:prstGeom prst="rect">
            <a:avLst/>
          </a:prstGeom>
        </p:spPr>
        <p:txBody>
          <a:bodyPr/>
          <a:lstStyle/>
          <a:p>
            <a:pPr/>
            <a:r>
              <a:t>And so it was that the greatest war in the universe continued on Earth. This war is not fought with armies or violence but with a simple question echoing deep in the human heart: Can God be</a:t>
            </a:r>
          </a:p>
          <a:p>
            <a:pPr/>
            <a:r>
              <a:t>trusted? That’s the war at the center of the battle of Armageddon that doesn’t involve soldiers, nuclear weapons, or a great King of Terror. It’s not a war in the Middle East but a war that happens in</a:t>
            </a:r>
          </a:p>
          <a:p>
            <a:pPr/>
            <a:r>
              <a:t>our minds.</a:t>
            </a:r>
          </a:p>
          <a:p>
            <a:pPr/>
          </a:p>
          <a:p>
            <a:pPr/>
            <a:r>
              <a:t>Let’s go back to Genesis 3 for a second. When God found Adam and Eve after they sinned, He did not</a:t>
            </a:r>
          </a:p>
          <a:p>
            <a:pPr/>
            <a:r>
              <a:t>destroy them. He made a promise—a prophecy—that would define human history: </a:t>
            </a:r>
            <a:r>
              <a:rPr b="1">
                <a:solidFill>
                  <a:schemeClr val="accent5">
                    <a:lumOff val="-29866"/>
                  </a:schemeClr>
                </a:solidFill>
              </a:rPr>
              <a:t>Next &gt;&gt;&gt;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5" name="Shape 1765"/>
          <p:cNvSpPr/>
          <p:nvPr>
            <p:ph type="sldImg"/>
          </p:nvPr>
        </p:nvSpPr>
        <p:spPr>
          <a:prstGeom prst="rect">
            <a:avLst/>
          </a:prstGeom>
        </p:spPr>
        <p:txBody>
          <a:bodyPr/>
          <a:lstStyle/>
          <a:p>
            <a:pPr/>
          </a:p>
        </p:txBody>
      </p:sp>
      <p:sp>
        <p:nvSpPr>
          <p:cNvPr id="1766" name="Shape 1766"/>
          <p:cNvSpPr/>
          <p:nvPr>
            <p:ph type="body" sz="quarter" idx="1"/>
          </p:nvPr>
        </p:nvSpPr>
        <p:spPr>
          <a:prstGeom prst="rect">
            <a:avLst/>
          </a:prstGeom>
        </p:spPr>
        <p:txBody>
          <a:bodyPr/>
          <a:lstStyle/>
          <a:p>
            <a:pPr/>
            <a:r>
              <a:t>“So the Lord God said to the serpent, “Because you have done this, “Cursed are you above all livestock and all wild animals! You will crawl on your belly and you will eat dust all the days of your life. </a:t>
            </a:r>
            <a:r>
              <a:rPr b="1">
                <a:solidFill>
                  <a:schemeClr val="accent5">
                    <a:lumOff val="-29866"/>
                  </a:schemeClr>
                </a:solidFill>
              </a:rPr>
              <a:t>Next &gt;&gt;&gt;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Shape 412"/>
          <p:cNvSpPr/>
          <p:nvPr>
            <p:ph type="sldImg"/>
          </p:nvPr>
        </p:nvSpPr>
        <p:spPr>
          <a:prstGeom prst="rect">
            <a:avLst/>
          </a:prstGeom>
        </p:spPr>
        <p:txBody>
          <a:bodyPr/>
          <a:lstStyle/>
          <a:p>
            <a:pPr/>
          </a:p>
        </p:txBody>
      </p:sp>
      <p:sp>
        <p:nvSpPr>
          <p:cNvPr id="413" name="Shape 413"/>
          <p:cNvSpPr/>
          <p:nvPr>
            <p:ph type="body" sz="quarter" idx="1"/>
          </p:nvPr>
        </p:nvSpPr>
        <p:spPr>
          <a:prstGeom prst="rect">
            <a:avLst/>
          </a:prstGeom>
        </p:spPr>
        <p:txBody>
          <a:bodyPr/>
          <a:lstStyle/>
          <a:p>
            <a:pPr/>
            <a:r>
              <a:t>In the last </a:t>
            </a:r>
            <a:r>
              <a:rPr b="1"/>
              <a:t>presentation</a:t>
            </a:r>
            <a:r>
              <a:t>, we explored the idea talked about since the Middle Ages that in the end times, a “great King of Terror” would emerge to lead the world in the battle of Armageddon. We traced our steps back to a time before Earth’s creation, when the entire universe pulsed in harmony with God and how evil started in heaven. We also examined the battle between Michael and his angels and Satan and his angels, and how these angels of light became monsters of rebellion. It is in John’s description of that war that he calls the dragon that “old serpent”  </a:t>
            </a:r>
            <a:r>
              <a:rPr b="1">
                <a:solidFill>
                  <a:schemeClr val="accent5">
                    <a:lumOff val="-29866"/>
                  </a:schemeClr>
                </a:solidFill>
              </a:rPr>
              <a:t>Next &gt;&gt;&gt;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6" name="Shape 1846"/>
          <p:cNvSpPr/>
          <p:nvPr>
            <p:ph type="sldImg"/>
          </p:nvPr>
        </p:nvSpPr>
        <p:spPr>
          <a:prstGeom prst="rect">
            <a:avLst/>
          </a:prstGeom>
        </p:spPr>
        <p:txBody>
          <a:bodyPr/>
          <a:lstStyle/>
          <a:p>
            <a:pPr/>
          </a:p>
        </p:txBody>
      </p:sp>
      <p:sp>
        <p:nvSpPr>
          <p:cNvPr id="1847" name="Shape 1847"/>
          <p:cNvSpPr/>
          <p:nvPr>
            <p:ph type="body" sz="quarter" idx="1"/>
          </p:nvPr>
        </p:nvSpPr>
        <p:spPr>
          <a:prstGeom prst="rect">
            <a:avLst/>
          </a:prstGeom>
        </p:spPr>
        <p:txBody>
          <a:bodyPr/>
          <a:lstStyle/>
          <a:p>
            <a:pPr/>
            <a:r>
              <a:t>And I will put enmity between you and the woman, and between your offspring and hers; he will crush your head, and you will strike his heel.” </a:t>
            </a:r>
          </a:p>
          <a:p>
            <a:pPr/>
            <a:r>
              <a:t>Genesis 3:14–15 NIV </a:t>
            </a:r>
            <a:r>
              <a:rPr b="1">
                <a:solidFill>
                  <a:schemeClr val="accent5">
                    <a:lumOff val="-29866"/>
                  </a:schemeClr>
                </a:solidFill>
              </a:rPr>
              <a:t>Next &gt;&gt;&gt;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2" name="Shape 1922"/>
          <p:cNvSpPr/>
          <p:nvPr>
            <p:ph type="sldImg"/>
          </p:nvPr>
        </p:nvSpPr>
        <p:spPr>
          <a:prstGeom prst="rect">
            <a:avLst/>
          </a:prstGeom>
        </p:spPr>
        <p:txBody>
          <a:bodyPr/>
          <a:lstStyle/>
          <a:p>
            <a:pPr/>
          </a:p>
        </p:txBody>
      </p:sp>
      <p:sp>
        <p:nvSpPr>
          <p:cNvPr id="1923" name="Shape 1923"/>
          <p:cNvSpPr/>
          <p:nvPr>
            <p:ph type="body" sz="quarter" idx="1"/>
          </p:nvPr>
        </p:nvSpPr>
        <p:spPr>
          <a:prstGeom prst="rect">
            <a:avLst/>
          </a:prstGeom>
        </p:spPr>
        <p:txBody>
          <a:bodyPr/>
          <a:lstStyle/>
          <a:p>
            <a:pPr/>
            <a:r>
              <a:t>Can you imagine Eve’s joy when her first son, Cain, was born? Certainly, this would be the one who would end the serpent’s reign once and for all. But that was not meant to be. </a:t>
            </a:r>
          </a:p>
          <a:p>
            <a:pPr/>
          </a:p>
          <a:p>
            <a:pPr/>
            <a:r>
              <a:t>Still, God’s promise of a powerful descendant was His declaration of war against evil and His first promise of hope. This promise answers God’s question: Where are you, Adam? What</a:t>
            </a:r>
          </a:p>
          <a:p>
            <a:pPr/>
            <a:r>
              <a:t>have you done, Eve? What have you done, Cain?</a:t>
            </a:r>
          </a:p>
          <a:p>
            <a:pPr/>
          </a:p>
          <a:p>
            <a:pPr/>
            <a:r>
              <a:t>God answers: “This is what I will do to fix this.” Eden reveals that God does not give up on us when we fall. Instead, He comes looking for us, shouting: “Where are you?” God cared too much to</a:t>
            </a:r>
          </a:p>
          <a:p>
            <a:pPr/>
            <a:r>
              <a:t>abandon us to deal with sin. That was a problem only God would fix, a war only God could win. </a:t>
            </a:r>
          </a:p>
          <a:p>
            <a:pPr/>
          </a:p>
          <a:p>
            <a:pPr/>
            <a:r>
              <a:t>Let’s explore how Eden set the stage for the war being waged daily—inside and around us—and how to come out on the other side as winners. </a:t>
            </a:r>
            <a:r>
              <a:rPr b="1">
                <a:solidFill>
                  <a:schemeClr val="accent5">
                    <a:lumOff val="-29866"/>
                  </a:schemeClr>
                </a:solidFill>
              </a:rPr>
              <a:t>Next &gt;&gt;&gt;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3" name="Shape 2003"/>
          <p:cNvSpPr/>
          <p:nvPr>
            <p:ph type="sldImg"/>
          </p:nvPr>
        </p:nvSpPr>
        <p:spPr>
          <a:prstGeom prst="rect">
            <a:avLst/>
          </a:prstGeom>
        </p:spPr>
        <p:txBody>
          <a:bodyPr/>
          <a:lstStyle/>
          <a:p>
            <a:pPr/>
          </a:p>
        </p:txBody>
      </p:sp>
      <p:sp>
        <p:nvSpPr>
          <p:cNvPr id="2004" name="Shape 2004"/>
          <p:cNvSpPr/>
          <p:nvPr>
            <p:ph type="body" sz="quarter" idx="1"/>
          </p:nvPr>
        </p:nvSpPr>
        <p:spPr>
          <a:prstGeom prst="rect">
            <a:avLst/>
          </a:prstGeom>
        </p:spPr>
        <p:txBody>
          <a:bodyPr/>
          <a:lstStyle/>
          <a:p>
            <a:pPr/>
            <a:r>
              <a:t>Fresh from God’s hands, bearing God’s image, and placed into a perfect world, Adam and Eve possessed a natural bent towards good and holiness. But when they listened to the serpent’s lies, that decision broke that bent towards good, separating them from God’s glory. At that moment, the Bible says we became “by nature children of wrath” (Ephesians 2:3). It is as if a switch had been flipped inside our first parents, making them attracted to what was unnatural to God’s children. From a holy nature, they now had</a:t>
            </a:r>
          </a:p>
          <a:p>
            <a:pPr/>
            <a:r>
              <a:t>a sinful nature.</a:t>
            </a:r>
          </a:p>
          <a:p>
            <a:pPr/>
          </a:p>
          <a:p>
            <a:pPr/>
            <a:r>
              <a:t>Every son born to Adam and Eve during their very long life rekindled their hope that their grave error would be undone. But none fulfilled that promise in their lifetime. On the contrary, they witnessed the world before the worldwide Flood become more evil with each passing year. </a:t>
            </a:r>
            <a:r>
              <a:rPr b="1">
                <a:solidFill>
                  <a:schemeClr val="accent5">
                    <a:lumOff val="-29866"/>
                  </a:schemeClr>
                </a:solidFill>
              </a:rPr>
              <a:t>Next &gt;&gt;&gt;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4" name="Shape 2084"/>
          <p:cNvSpPr/>
          <p:nvPr>
            <p:ph type="sldImg"/>
          </p:nvPr>
        </p:nvSpPr>
        <p:spPr>
          <a:prstGeom prst="rect">
            <a:avLst/>
          </a:prstGeom>
        </p:spPr>
        <p:txBody>
          <a:bodyPr/>
          <a:lstStyle/>
          <a:p>
            <a:pPr/>
          </a:p>
        </p:txBody>
      </p:sp>
      <p:sp>
        <p:nvSpPr>
          <p:cNvPr id="2085" name="Shape 2085"/>
          <p:cNvSpPr/>
          <p:nvPr>
            <p:ph type="body" sz="quarter" idx="1"/>
          </p:nvPr>
        </p:nvSpPr>
        <p:spPr>
          <a:prstGeom prst="rect">
            <a:avLst/>
          </a:prstGeom>
        </p:spPr>
        <p:txBody>
          <a:bodyPr/>
          <a:lstStyle/>
          <a:p>
            <a:pPr/>
            <a:r>
              <a:t>By Noah’s time, perhaps a couple of thousand years after Adam and Eve, the Bible says that “The Lord saw how great the wickedness of the human race had become on the earth, and that every inclination of the thoughts of the human heart was only evil all the time. </a:t>
            </a:r>
            <a:r>
              <a:rPr b="1">
                <a:solidFill>
                  <a:schemeClr val="accent5">
                    <a:lumOff val="-29866"/>
                  </a:schemeClr>
                </a:solidFill>
              </a:rPr>
              <a:t>Next &gt;&gt;&gt;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5" name="Shape 2165"/>
          <p:cNvSpPr/>
          <p:nvPr>
            <p:ph type="sldImg"/>
          </p:nvPr>
        </p:nvSpPr>
        <p:spPr>
          <a:prstGeom prst="rect">
            <a:avLst/>
          </a:prstGeom>
        </p:spPr>
        <p:txBody>
          <a:bodyPr/>
          <a:lstStyle/>
          <a:p>
            <a:pPr/>
          </a:p>
        </p:txBody>
      </p:sp>
      <p:sp>
        <p:nvSpPr>
          <p:cNvPr id="2166" name="Shape 2166"/>
          <p:cNvSpPr/>
          <p:nvPr>
            <p:ph type="body" sz="quarter" idx="1"/>
          </p:nvPr>
        </p:nvSpPr>
        <p:spPr>
          <a:prstGeom prst="rect">
            <a:avLst/>
          </a:prstGeom>
        </p:spPr>
        <p:txBody>
          <a:bodyPr/>
          <a:lstStyle/>
          <a:p>
            <a:pPr/>
            <a:r>
              <a:t>The Lord regretted that he had made human beings on the earth, and his heart was deeply troubled” </a:t>
            </a:r>
          </a:p>
          <a:p>
            <a:pPr/>
            <a:r>
              <a:t>Genesis 4:5-6 NIV </a:t>
            </a:r>
            <a:r>
              <a:rPr b="1">
                <a:solidFill>
                  <a:schemeClr val="accent5">
                    <a:lumOff val="-29866"/>
                  </a:schemeClr>
                </a:solidFill>
              </a:rPr>
              <a:t>Next &gt;&gt;&gt;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4" name="Shape 2244"/>
          <p:cNvSpPr/>
          <p:nvPr>
            <p:ph type="sldImg"/>
          </p:nvPr>
        </p:nvSpPr>
        <p:spPr>
          <a:prstGeom prst="rect">
            <a:avLst/>
          </a:prstGeom>
        </p:spPr>
        <p:txBody>
          <a:bodyPr/>
          <a:lstStyle/>
          <a:p>
            <a:pPr/>
          </a:p>
        </p:txBody>
      </p:sp>
      <p:sp>
        <p:nvSpPr>
          <p:cNvPr id="2245" name="Shape 2245"/>
          <p:cNvSpPr/>
          <p:nvPr>
            <p:ph type="body" sz="quarter" idx="1"/>
          </p:nvPr>
        </p:nvSpPr>
        <p:spPr>
          <a:prstGeom prst="rect">
            <a:avLst/>
          </a:prstGeom>
        </p:spPr>
        <p:txBody>
          <a:bodyPr/>
          <a:lstStyle/>
          <a:p>
            <a:pPr/>
            <a:r>
              <a:t>Sin changed Adam and Eve, it changed people before the Flood, and it changed us. Disobedience brought shame, fear, and the desire to hide. It introduced brokenness, a natural bent towards sin, into the human heart. Our war is against selfishness, pride, envy, hatred, violence, and all the ills of humanity. The seed planted in Eden grew into a harvest of pain and division.</a:t>
            </a:r>
          </a:p>
          <a:p>
            <a:pPr/>
          </a:p>
          <a:p>
            <a:pPr/>
            <a:r>
              <a:t>We don’t know precisely how this process of becoming evil works, but science may provide clues. Take, for example, epigenetics, the study of how environmental factors can affect gene expression across generations. Sin-filled patterns like violence, selfishness, or hatred leave biochemical “marks” that can be passed down for several generations. If you read the Ten Commandments (Exodus 20), you’ve read this verse: </a:t>
            </a:r>
            <a:r>
              <a:rPr b="1">
                <a:solidFill>
                  <a:schemeClr val="accent5">
                    <a:lumOff val="-29866"/>
                  </a:schemeClr>
                </a:solidFill>
              </a:rPr>
              <a:t>Next &gt;&gt;&gt;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5" name="Shape 2325"/>
          <p:cNvSpPr/>
          <p:nvPr>
            <p:ph type="sldImg"/>
          </p:nvPr>
        </p:nvSpPr>
        <p:spPr>
          <a:prstGeom prst="rect">
            <a:avLst/>
          </a:prstGeom>
        </p:spPr>
        <p:txBody>
          <a:bodyPr/>
          <a:lstStyle/>
          <a:p>
            <a:pPr/>
          </a:p>
        </p:txBody>
      </p:sp>
      <p:sp>
        <p:nvSpPr>
          <p:cNvPr id="2326" name="Shape 2326"/>
          <p:cNvSpPr/>
          <p:nvPr>
            <p:ph type="body" sz="quarter" idx="1"/>
          </p:nvPr>
        </p:nvSpPr>
        <p:spPr>
          <a:prstGeom prst="rect">
            <a:avLst/>
          </a:prstGeom>
        </p:spPr>
        <p:txBody>
          <a:bodyPr/>
          <a:lstStyle/>
          <a:p>
            <a:pPr/>
            <a:r>
              <a:t>“I, the Lord your God, am a jealous God, punishing the children for the sin of the parents to the third and fourth generation of those who hate me” </a:t>
            </a:r>
          </a:p>
          <a:p>
            <a:pPr/>
            <a:r>
              <a:t>Exodus 20:5 NIV</a:t>
            </a:r>
          </a:p>
          <a:p>
            <a:pPr/>
          </a:p>
          <a:p>
            <a:pPr/>
            <a:r>
              <a:t>Could this be God’s way of explaining epigenetics? Perhaps, but for now, let’s look at this question of the enmity between the serpent and Eve from another angle. </a:t>
            </a:r>
            <a:r>
              <a:rPr b="1">
                <a:solidFill>
                  <a:schemeClr val="accent5">
                    <a:lumOff val="-29866"/>
                  </a:schemeClr>
                </a:solidFill>
              </a:rPr>
              <a:t>Next &gt;&gt;&gt;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2" name="Shape 2402"/>
          <p:cNvSpPr/>
          <p:nvPr>
            <p:ph type="sldImg"/>
          </p:nvPr>
        </p:nvSpPr>
        <p:spPr>
          <a:prstGeom prst="rect">
            <a:avLst/>
          </a:prstGeom>
        </p:spPr>
        <p:txBody>
          <a:bodyPr/>
          <a:lstStyle/>
          <a:p>
            <a:pPr/>
          </a:p>
        </p:txBody>
      </p:sp>
      <p:sp>
        <p:nvSpPr>
          <p:cNvPr id="2403" name="Shape 2403"/>
          <p:cNvSpPr/>
          <p:nvPr>
            <p:ph type="body" sz="quarter" idx="1"/>
          </p:nvPr>
        </p:nvSpPr>
        <p:spPr>
          <a:prstGeom prst="rect">
            <a:avLst/>
          </a:prstGeom>
        </p:spPr>
        <p:txBody>
          <a:bodyPr/>
          <a:lstStyle/>
          <a:p>
            <a:pPr/>
            <a:r>
              <a:t>When God says that He would “put enmity between you and the woman, and between your offspring and hers,” this meant that enmity between good and evil lies in the power of the human will and our freedom to choose. In other words, the same way Eve chose to disobey, she could still choose between being the serpent’s enemy and God’s child. The same thing that caused them to fall—their free will—would help them resist! </a:t>
            </a:r>
          </a:p>
          <a:p>
            <a:pPr/>
          </a:p>
          <a:p>
            <a:pPr/>
            <a:r>
              <a:t>In short, although we are sinners by nature, we are not destined to fall under Satan’s complete control, like programmed machines that can be easily manipulated. We can decide which side of the</a:t>
            </a:r>
          </a:p>
          <a:p>
            <a:pPr/>
            <a:r>
              <a:t>war we’ll be on! </a:t>
            </a:r>
            <a:r>
              <a:rPr b="1">
                <a:solidFill>
                  <a:schemeClr val="accent5">
                    <a:lumOff val="-29866"/>
                  </a:schemeClr>
                </a:solidFill>
              </a:rPr>
              <a:t>Next &gt;&gt;&gt;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8" name="Shape 2478"/>
          <p:cNvSpPr/>
          <p:nvPr>
            <p:ph type="sldImg"/>
          </p:nvPr>
        </p:nvSpPr>
        <p:spPr>
          <a:prstGeom prst="rect">
            <a:avLst/>
          </a:prstGeom>
        </p:spPr>
        <p:txBody>
          <a:bodyPr/>
          <a:lstStyle/>
          <a:p>
            <a:pPr/>
          </a:p>
        </p:txBody>
      </p:sp>
      <p:sp>
        <p:nvSpPr>
          <p:cNvPr id="2479" name="Shape 2479"/>
          <p:cNvSpPr/>
          <p:nvPr>
            <p:ph type="body" sz="quarter" idx="1"/>
          </p:nvPr>
        </p:nvSpPr>
        <p:spPr>
          <a:prstGeom prst="rect">
            <a:avLst/>
          </a:prstGeom>
        </p:spPr>
        <p:txBody>
          <a:bodyPr/>
          <a:lstStyle/>
          <a:p>
            <a:pPr/>
            <a:r>
              <a:t>That’s what the battle of Armageddon is about: choosing which side you’re on! We can freely exercise our power to choose loyalty to God. That’s why, throughout history, there have always been those who stood up against evil, even at significant personal cost. From Abel to Abraham, from Moses to Ruth, from the prophets to the apostles, the story is an unending tug-of-war between loyalty to God and allegiance to Satan.</a:t>
            </a:r>
          </a:p>
          <a:p>
            <a:pPr/>
          </a:p>
          <a:p>
            <a:pPr/>
            <a:r>
              <a:t>The enmity against the serpent that is ingrained in our freedom of choice is a gift. It is what makes repentance and transformation possible and what keeps hope alive. Every time you feel the urge to do what’s right, every time your conscience stirs you to change direction, every time you feel regret after a wrong choice, you are experiencing the enmity God planted for your rescue. </a:t>
            </a:r>
            <a:r>
              <a:rPr b="1">
                <a:solidFill>
                  <a:schemeClr val="accent5">
                    <a:lumOff val="-29866"/>
                  </a:schemeClr>
                </a:solidFill>
              </a:rPr>
              <a:t>Next &gt;&gt;&gt;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5" name="Shape 2555"/>
          <p:cNvSpPr/>
          <p:nvPr>
            <p:ph type="sldImg"/>
          </p:nvPr>
        </p:nvSpPr>
        <p:spPr>
          <a:prstGeom prst="rect">
            <a:avLst/>
          </a:prstGeom>
        </p:spPr>
        <p:txBody>
          <a:bodyPr/>
          <a:lstStyle/>
          <a:p>
            <a:pPr/>
          </a:p>
        </p:txBody>
      </p:sp>
      <p:sp>
        <p:nvSpPr>
          <p:cNvPr id="2556" name="Shape 2556"/>
          <p:cNvSpPr/>
          <p:nvPr>
            <p:ph type="body" sz="quarter" idx="1"/>
          </p:nvPr>
        </p:nvSpPr>
        <p:spPr>
          <a:prstGeom prst="rect">
            <a:avLst/>
          </a:prstGeom>
        </p:spPr>
        <p:txBody>
          <a:bodyPr/>
          <a:lstStyle/>
          <a:p>
            <a:pPr/>
            <a:r>
              <a:t>However, while we can keep enmity toward Satan strong by exercising our freedom to choose loyalty to God, Satan has a strategy to weaken the power of that enmity, turning us into his friends and buddies. He is constantly recruiting for the dark side!</a:t>
            </a:r>
          </a:p>
          <a:p>
            <a:pPr/>
          </a:p>
          <a:p>
            <a:pPr/>
            <a:r>
              <a:t>Satan’s primary weapons against Eve were deception, distortion, and the promise of something forbidden. “Did God really say that? Hmm … that doesn’t sound right … He’s not telling you the full story here, Eve! Listen to me!” Satan’s methods adapt, but his strategy stays the same: </a:t>
            </a:r>
            <a:r>
              <a:rPr b="1">
                <a:solidFill>
                  <a:schemeClr val="accent5">
                    <a:lumOff val="-29866"/>
                  </a:schemeClr>
                </a:solidFill>
              </a:rPr>
              <a:t>Next &gt;&gt;&gt;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8" name="Shape 488"/>
          <p:cNvSpPr/>
          <p:nvPr>
            <p:ph type="sldImg"/>
          </p:nvPr>
        </p:nvSpPr>
        <p:spPr>
          <a:prstGeom prst="rect">
            <a:avLst/>
          </a:prstGeom>
        </p:spPr>
        <p:txBody>
          <a:bodyPr/>
          <a:lstStyle/>
          <a:p>
            <a:pPr/>
          </a:p>
        </p:txBody>
      </p:sp>
      <p:sp>
        <p:nvSpPr>
          <p:cNvPr id="489" name="Shape 489"/>
          <p:cNvSpPr/>
          <p:nvPr>
            <p:ph type="body" sz="quarter" idx="1"/>
          </p:nvPr>
        </p:nvSpPr>
        <p:spPr>
          <a:prstGeom prst="rect">
            <a:avLst/>
          </a:prstGeom>
        </p:spPr>
        <p:txBody>
          <a:bodyPr/>
          <a:lstStyle/>
          <a:p>
            <a:pPr/>
            <a:r>
              <a:t>In </a:t>
            </a:r>
            <a:r>
              <a:rPr b="1"/>
              <a:t>today’s presentation</a:t>
            </a:r>
            <a:r>
              <a:t>, we take a stroll through the very first battleground, the Garden of Eden, to understand the roots of the conflict that will one day explode at Armageddon. We’ll try to understand how an angel of light could transform into a talking snake spreading lies about God in an idyllic garden. We’ll trace the roots of deception and how it intersects with our primary focus, the battle of Armageddon. So grab your Bible, settle in, and let’s continue to decode the mystery behind the battle of Armageddon. </a:t>
            </a:r>
            <a:r>
              <a:rPr b="1">
                <a:solidFill>
                  <a:schemeClr val="accent5">
                    <a:lumOff val="-29866"/>
                  </a:schemeClr>
                </a:solidFill>
              </a:rPr>
              <a:t>Next &gt;&gt;&gt;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4" name="Shape 2634"/>
          <p:cNvSpPr/>
          <p:nvPr>
            <p:ph type="sldImg"/>
          </p:nvPr>
        </p:nvSpPr>
        <p:spPr>
          <a:prstGeom prst="rect">
            <a:avLst/>
          </a:prstGeom>
        </p:spPr>
        <p:txBody>
          <a:bodyPr/>
          <a:lstStyle/>
          <a:p>
            <a:pPr/>
          </a:p>
        </p:txBody>
      </p:sp>
      <p:sp>
        <p:nvSpPr>
          <p:cNvPr id="2635" name="Shape 2635"/>
          <p:cNvSpPr/>
          <p:nvPr>
            <p:ph type="body" sz="quarter" idx="1"/>
          </p:nvPr>
        </p:nvSpPr>
        <p:spPr>
          <a:prstGeom prst="rect">
            <a:avLst/>
          </a:prstGeom>
        </p:spPr>
        <p:txBody>
          <a:bodyPr/>
          <a:lstStyle/>
          <a:p>
            <a:pPr/>
            <a:r>
              <a:t>• Doubt: He whispers, “Did God really say you are loved? That He forgives you? That you have purpose?”</a:t>
            </a:r>
          </a:p>
          <a:p>
            <a:pPr/>
            <a:r>
              <a:t>• Distraction: He offers endless entertainment, work, worry, and noise to drown out God’s voice.</a:t>
            </a:r>
          </a:p>
          <a:p>
            <a:pPr/>
            <a:r>
              <a:t>• Deception: He paints sin as freedom and holiness as bondage.</a:t>
            </a:r>
          </a:p>
          <a:p>
            <a:pPr/>
            <a:r>
              <a:t>• Division: He plants suspicion, pride, and prejudice—splitting families, churches, and communities.</a:t>
            </a:r>
          </a:p>
          <a:p>
            <a:pPr/>
            <a:r>
              <a:t>• Despair: He tells you your mistakes define you, that it’s too</a:t>
            </a:r>
          </a:p>
          <a:p>
            <a:pPr/>
            <a:r>
              <a:t>late, that there’s no way back.</a:t>
            </a:r>
          </a:p>
          <a:p>
            <a:pPr/>
          </a:p>
          <a:p>
            <a:pPr/>
            <a:r>
              <a:t>In the battle of Armageddon, you’ll see the same strategy, but now, it is global. Take a look at this: </a:t>
            </a:r>
            <a:r>
              <a:rPr b="1">
                <a:solidFill>
                  <a:schemeClr val="accent5">
                    <a:lumOff val="-29866"/>
                  </a:schemeClr>
                </a:solidFill>
              </a:rPr>
              <a:t>Next &gt;&gt;&gt;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5" name="Shape 2715"/>
          <p:cNvSpPr/>
          <p:nvPr>
            <p:ph type="sldImg"/>
          </p:nvPr>
        </p:nvSpPr>
        <p:spPr>
          <a:prstGeom prst="rect">
            <a:avLst/>
          </a:prstGeom>
        </p:spPr>
        <p:txBody>
          <a:bodyPr/>
          <a:lstStyle/>
          <a:p>
            <a:pPr/>
          </a:p>
        </p:txBody>
      </p:sp>
      <p:sp>
        <p:nvSpPr>
          <p:cNvPr id="2716" name="Shape 2716"/>
          <p:cNvSpPr/>
          <p:nvPr>
            <p:ph type="body" sz="quarter" idx="1"/>
          </p:nvPr>
        </p:nvSpPr>
        <p:spPr>
          <a:prstGeom prst="rect">
            <a:avLst/>
          </a:prstGeom>
        </p:spPr>
        <p:txBody>
          <a:bodyPr/>
          <a:lstStyle/>
          <a:p>
            <a:pPr/>
            <a:r>
              <a:t>“They are demonic spirits that perform signs, and they go out to the kings of the whole world, to gather them for the battle on the great day of God Almighty. </a:t>
            </a:r>
            <a:r>
              <a:rPr b="1">
                <a:solidFill>
                  <a:schemeClr val="accent5">
                    <a:lumOff val="-29866"/>
                  </a:schemeClr>
                </a:solidFill>
              </a:rPr>
              <a:t>Next &gt;&gt;&gt;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6" name="Shape 2796"/>
          <p:cNvSpPr/>
          <p:nvPr>
            <p:ph type="sldImg"/>
          </p:nvPr>
        </p:nvSpPr>
        <p:spPr>
          <a:prstGeom prst="rect">
            <a:avLst/>
          </a:prstGeom>
        </p:spPr>
        <p:txBody>
          <a:bodyPr/>
          <a:lstStyle/>
          <a:p>
            <a:pPr/>
          </a:p>
        </p:txBody>
      </p:sp>
      <p:sp>
        <p:nvSpPr>
          <p:cNvPr id="2797" name="Shape 2797"/>
          <p:cNvSpPr/>
          <p:nvPr>
            <p:ph type="body" sz="quarter" idx="1"/>
          </p:nvPr>
        </p:nvSpPr>
        <p:spPr>
          <a:prstGeom prst="rect">
            <a:avLst/>
          </a:prstGeom>
        </p:spPr>
        <p:txBody>
          <a:bodyPr/>
          <a:lstStyle/>
          <a:p>
            <a:pPr/>
            <a:r>
              <a:t>… Then they gathered the kings together to the place that in Hebrew is called Armageddon” Revelation 16:12–16 NIV</a:t>
            </a:r>
          </a:p>
          <a:p>
            <a:pPr/>
          </a:p>
          <a:p>
            <a:pPr/>
            <a:r>
              <a:t>Now, compare this passage with Revelation 13:2 and 3: </a:t>
            </a:r>
            <a:r>
              <a:rPr b="1">
                <a:solidFill>
                  <a:schemeClr val="accent5">
                    <a:lumOff val="-29866"/>
                  </a:schemeClr>
                </a:solidFill>
              </a:rPr>
              <a:t>Next &gt;&gt;&gt;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7" name="Shape 2877"/>
          <p:cNvSpPr/>
          <p:nvPr>
            <p:ph type="sldImg"/>
          </p:nvPr>
        </p:nvSpPr>
        <p:spPr>
          <a:prstGeom prst="rect">
            <a:avLst/>
          </a:prstGeom>
        </p:spPr>
        <p:txBody>
          <a:bodyPr/>
          <a:lstStyle/>
          <a:p>
            <a:pPr/>
          </a:p>
        </p:txBody>
      </p:sp>
      <p:sp>
        <p:nvSpPr>
          <p:cNvPr id="2878" name="Shape 2878"/>
          <p:cNvSpPr/>
          <p:nvPr>
            <p:ph type="body" sz="quarter" idx="1"/>
          </p:nvPr>
        </p:nvSpPr>
        <p:spPr>
          <a:prstGeom prst="rect">
            <a:avLst/>
          </a:prstGeom>
        </p:spPr>
        <p:txBody>
          <a:bodyPr/>
          <a:lstStyle/>
          <a:p>
            <a:pPr/>
            <a:r>
              <a:t>““The dragon gave the beast his power and his throne and great authority. … The whole world was filled with wonder and followed the beast.”  Revelation 13:2-3 NIV</a:t>
            </a:r>
          </a:p>
          <a:p>
            <a:pPr/>
          </a:p>
          <a:p>
            <a:pPr/>
            <a:r>
              <a:t>Wow, the whole world is drawn to this monstrous beast! Instead of whispering to one person, Satan now stirs up entire nations into choosing the dark side of the battle of Armageddon instead of</a:t>
            </a:r>
          </a:p>
          <a:p>
            <a:pPr/>
            <a:r>
              <a:t>loyalty to God. What we need to remember here is that the root of evil is the same: Will we trust God or the serpent?</a:t>
            </a:r>
          </a:p>
          <a:p>
            <a:pPr/>
          </a:p>
          <a:p>
            <a:pPr/>
            <a:r>
              <a:t>Let’s draw connections between Eden and the battle of Armageddon:</a:t>
            </a:r>
          </a:p>
          <a:p>
            <a:pPr/>
            <a:r>
              <a:t>Isaiah 46:10 NIV </a:t>
            </a:r>
            <a:r>
              <a:rPr b="1">
                <a:solidFill>
                  <a:schemeClr val="accent5">
                    <a:lumOff val="-29866"/>
                  </a:schemeClr>
                </a:solidFill>
              </a:rPr>
              <a:t>Next &gt;&gt;&gt;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8" name="Shape 2958"/>
          <p:cNvSpPr/>
          <p:nvPr>
            <p:ph type="sldImg"/>
          </p:nvPr>
        </p:nvSpPr>
        <p:spPr>
          <a:prstGeom prst="rect">
            <a:avLst/>
          </a:prstGeom>
        </p:spPr>
        <p:txBody>
          <a:bodyPr/>
          <a:lstStyle/>
          <a:p>
            <a:pPr/>
          </a:p>
        </p:txBody>
      </p:sp>
      <p:sp>
        <p:nvSpPr>
          <p:cNvPr id="2959" name="Shape 2959"/>
          <p:cNvSpPr/>
          <p:nvPr>
            <p:ph type="body" sz="quarter" idx="1"/>
          </p:nvPr>
        </p:nvSpPr>
        <p:spPr>
          <a:prstGeom prst="rect">
            <a:avLst/>
          </a:prstGeom>
        </p:spPr>
        <p:txBody>
          <a:bodyPr/>
          <a:lstStyle/>
          <a:p>
            <a:pPr/>
            <a:r>
              <a:t>Eden: Adam and Eve faced a choice—trust God or seek their own path.</a:t>
            </a:r>
          </a:p>
          <a:p>
            <a:pPr/>
            <a:r>
              <a:t>Armageddon: The world faces a choice—worship the beast and his image or worship Jesus</a:t>
            </a:r>
          </a:p>
          <a:p>
            <a:pPr/>
          </a:p>
          <a:p>
            <a:pPr/>
            <a:r>
              <a:t>Eden: The serpent’s tactic was subtle deception—private, persuasive, gentle.</a:t>
            </a:r>
          </a:p>
          <a:p>
            <a:pPr/>
            <a:r>
              <a:t>Armageddon: The serpent’s tactic becomes open coercion— public, forceful, global.</a:t>
            </a:r>
          </a:p>
          <a:p>
            <a:pPr/>
          </a:p>
          <a:p>
            <a:pPr/>
            <a:r>
              <a:t>Eden: The consequence was the corruption of human nature.</a:t>
            </a:r>
          </a:p>
          <a:p>
            <a:pPr/>
            <a:r>
              <a:t>Armageddon: The consequence is eternal—those who side with Christ receive eternal life, and those who reject Him face eternal death.</a:t>
            </a:r>
          </a:p>
          <a:p>
            <a:pPr/>
          </a:p>
          <a:p>
            <a:pPr/>
            <a:r>
              <a:t>Eden: God promises a Deliverer who will come from the woman’s seed. </a:t>
            </a:r>
          </a:p>
          <a:p>
            <a:pPr/>
            <a:r>
              <a:t>Armageddon: That Deliverer, Jesus, comes as King of Kings, riding on a white horse, leading the armies of heaven to victory. </a:t>
            </a:r>
            <a:r>
              <a:rPr b="1">
                <a:solidFill>
                  <a:schemeClr val="accent5">
                    <a:lumOff val="-29866"/>
                  </a:schemeClr>
                </a:solidFill>
              </a:rPr>
              <a:t>Next &gt;&gt;&gt;</a:t>
            </a:r>
          </a:p>
          <a:p>
            <a:p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5" name="Shape 3035"/>
          <p:cNvSpPr/>
          <p:nvPr>
            <p:ph type="sldImg"/>
          </p:nvPr>
        </p:nvSpPr>
        <p:spPr>
          <a:prstGeom prst="rect">
            <a:avLst/>
          </a:prstGeom>
        </p:spPr>
        <p:txBody>
          <a:bodyPr/>
          <a:lstStyle/>
          <a:p>
            <a:pPr/>
          </a:p>
        </p:txBody>
      </p:sp>
      <p:sp>
        <p:nvSpPr>
          <p:cNvPr id="3036" name="Shape 3036"/>
          <p:cNvSpPr/>
          <p:nvPr>
            <p:ph type="body" sz="quarter" idx="1"/>
          </p:nvPr>
        </p:nvSpPr>
        <p:spPr>
          <a:prstGeom prst="rect">
            <a:avLst/>
          </a:prstGeom>
        </p:spPr>
        <p:txBody>
          <a:bodyPr/>
          <a:lstStyle/>
          <a:p>
            <a:pPr/>
            <a:r>
              <a:t>Maybe you’re wondering what all this has to do with you. After all, Eden feels distant, and no one knows when the battle of Armageddon will be unleashed. The truth is, this war is personal. It’s happening in every home, every heart, every day. If you think the war between good and evil is only about the past or the distant future, think again. Every day, you face your own mini- Armageddons. No, there aren’t tanks, angels, or thunderclouds gathering over our homes. But there are battles for our hearts and minds—battles fought in secret, in conversations, on screens, inthe privacy of our thoughts and desires.</a:t>
            </a:r>
          </a:p>
          <a:p>
            <a:pPr/>
          </a:p>
          <a:p>
            <a:pPr/>
            <a:r>
              <a:t>Your life is its own version of Eden. The fruit may look like popularity, power, or pleasure, but the question is the same: Will you trust God, or will you listen to the serpent? Will you choose loyalty to God over convenience, kindness over revenge, generosity over greed, honesty over deception, and faith over fear?</a:t>
            </a:r>
          </a:p>
          <a:p>
            <a:pPr/>
          </a:p>
          <a:p>
            <a:pPr/>
            <a:r>
              <a:t>The final confrontation is the final result of this enmity: a world divided not by nation or language but by allegiance. Christ’s followers face the dragon and his coalition. </a:t>
            </a:r>
            <a:r>
              <a:rPr b="1">
                <a:solidFill>
                  <a:schemeClr val="accent5">
                    <a:lumOff val="-29866"/>
                  </a:schemeClr>
                </a:solidFill>
              </a:rPr>
              <a:t>Next &gt;&gt;&gt;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1" name="Shape 3111"/>
          <p:cNvSpPr/>
          <p:nvPr>
            <p:ph type="sldImg"/>
          </p:nvPr>
        </p:nvSpPr>
        <p:spPr>
          <a:prstGeom prst="rect">
            <a:avLst/>
          </a:prstGeom>
        </p:spPr>
        <p:txBody>
          <a:bodyPr/>
          <a:lstStyle/>
          <a:p>
            <a:pPr/>
          </a:p>
        </p:txBody>
      </p:sp>
      <p:sp>
        <p:nvSpPr>
          <p:cNvPr id="3112" name="Shape 3112"/>
          <p:cNvSpPr/>
          <p:nvPr>
            <p:ph type="body" sz="quarter" idx="1"/>
          </p:nvPr>
        </p:nvSpPr>
        <p:spPr>
          <a:prstGeom prst="rect">
            <a:avLst/>
          </a:prstGeom>
        </p:spPr>
        <p:txBody>
          <a:bodyPr/>
          <a:lstStyle/>
          <a:p>
            <a:pPr/>
            <a:r>
              <a:t>But you’re not alone. The same Jesus who overcame the serpent in the wilderness, who faced the ultimate battle at Calvary, stands with you in every temptation. He’s not only our example—</a:t>
            </a:r>
          </a:p>
          <a:p>
            <a:pPr/>
          </a:p>
          <a:p>
            <a:pPr/>
            <a:r>
              <a:t>He’s our victory. Every time you choose Him, every time you resist evil, you are living out the enmity that God placed in humanity for our salvation. You are bearing witness that the war is real—but so is the hope. You might not see the cosmic impact, but heaven does. Angels rejoice over every victory, no matter how small. Every little choice echoes in eternity.</a:t>
            </a:r>
          </a:p>
          <a:p>
            <a:pPr/>
          </a:p>
          <a:p>
            <a:pPr/>
            <a:r>
              <a:t>As we wrap up this study, let’s take another look at the story of Fall. Genesis 3:15 is not only about a conflict with the serpent but about hope.</a:t>
            </a:r>
          </a:p>
          <a:p>
            <a:pPr/>
          </a:p>
          <a:p>
            <a:pPr/>
            <a:r>
              <a:t>Let’s read this foundational text again: </a:t>
            </a:r>
            <a:r>
              <a:rPr b="1">
                <a:solidFill>
                  <a:schemeClr val="accent5">
                    <a:lumOff val="-29866"/>
                  </a:schemeClr>
                </a:solidFill>
              </a:rPr>
              <a:t>Next &gt;&gt;&gt;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2" name="Shape 3192"/>
          <p:cNvSpPr/>
          <p:nvPr>
            <p:ph type="sldImg"/>
          </p:nvPr>
        </p:nvSpPr>
        <p:spPr>
          <a:prstGeom prst="rect">
            <a:avLst/>
          </a:prstGeom>
        </p:spPr>
        <p:txBody>
          <a:bodyPr/>
          <a:lstStyle/>
          <a:p>
            <a:pPr/>
          </a:p>
        </p:txBody>
      </p:sp>
      <p:sp>
        <p:nvSpPr>
          <p:cNvPr id="3193" name="Shape 3193"/>
          <p:cNvSpPr/>
          <p:nvPr>
            <p:ph type="body" sz="quarter" idx="1"/>
          </p:nvPr>
        </p:nvSpPr>
        <p:spPr>
          <a:prstGeom prst="rect">
            <a:avLst/>
          </a:prstGeom>
        </p:spPr>
        <p:txBody>
          <a:bodyPr/>
          <a:lstStyle/>
          <a:p>
            <a:pPr/>
            <a:r>
              <a:t>“I will put enmity between you and the woman, and between your offspring and hers; he will crush your head, and you will strike his heel” Genesis 3:15 NIV</a:t>
            </a:r>
          </a:p>
          <a:p>
            <a:pPr/>
          </a:p>
          <a:p>
            <a:pPr/>
            <a:r>
              <a:t>Jesus, the Son of God, would come as a human, fight the serpent head-on, and break the power of evil at the cross. There, Satan would “strike his heel” by bringing suffering and death, but Jesus would “crush his head” by rising from the grave. </a:t>
            </a:r>
            <a:r>
              <a:rPr b="1">
                <a:solidFill>
                  <a:schemeClr val="accent5">
                    <a:lumOff val="-29866"/>
                  </a:schemeClr>
                </a:solidFill>
              </a:rPr>
              <a:t>Next &gt;&gt;&gt;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8" name="Shape 3268"/>
          <p:cNvSpPr/>
          <p:nvPr>
            <p:ph type="sldImg"/>
          </p:nvPr>
        </p:nvSpPr>
        <p:spPr>
          <a:prstGeom prst="rect">
            <a:avLst/>
          </a:prstGeom>
        </p:spPr>
        <p:txBody>
          <a:bodyPr/>
          <a:lstStyle/>
          <a:p>
            <a:pPr/>
          </a:p>
        </p:txBody>
      </p:sp>
      <p:sp>
        <p:nvSpPr>
          <p:cNvPr id="3269" name="Shape 3269"/>
          <p:cNvSpPr/>
          <p:nvPr>
            <p:ph type="body" sz="quarter" idx="1"/>
          </p:nvPr>
        </p:nvSpPr>
        <p:spPr>
          <a:prstGeom prst="rect">
            <a:avLst/>
          </a:prstGeom>
        </p:spPr>
        <p:txBody>
          <a:bodyPr/>
          <a:lstStyle/>
          <a:p>
            <a:pPr/>
            <a:r>
              <a:t>The hope planted in Eden is the same hope for those preparing to fight the battle of Armageddon. The serpent’s head was crushed at the cross, and one day, the war will be over. Evil will have an end, but God’s love and victory will last forever. </a:t>
            </a:r>
            <a:r>
              <a:rPr b="1">
                <a:solidFill>
                  <a:schemeClr val="accent5">
                    <a:lumOff val="-29866"/>
                  </a:schemeClr>
                </a:solidFill>
              </a:rPr>
              <a:t>Next &gt;&gt;&gt;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0" name="Shape 3360"/>
          <p:cNvSpPr/>
          <p:nvPr>
            <p:ph type="sldImg"/>
          </p:nvPr>
        </p:nvSpPr>
        <p:spPr>
          <a:prstGeom prst="rect">
            <a:avLst/>
          </a:prstGeom>
        </p:spPr>
        <p:txBody>
          <a:bodyPr/>
          <a:lstStyle/>
          <a:p>
            <a:pPr/>
          </a:p>
        </p:txBody>
      </p:sp>
      <p:sp>
        <p:nvSpPr>
          <p:cNvPr id="3361" name="Shape 3361"/>
          <p:cNvSpPr/>
          <p:nvPr>
            <p:ph type="body" sz="quarter" idx="1"/>
          </p:nvPr>
        </p:nvSpPr>
        <p:spPr>
          <a:prstGeom prst="rect">
            <a:avLst/>
          </a:prstGeom>
        </p:spPr>
        <p:txBody>
          <a:bodyPr/>
          <a:lstStyle/>
          <a:p>
            <a:pPr/>
            <a:r>
              <a:t>Okay, let’s summarize we explored in this </a:t>
            </a:r>
            <a:r>
              <a:rPr b="1"/>
              <a:t>presentation</a:t>
            </a:r>
            <a:r>
              <a:t>.</a:t>
            </a:r>
          </a:p>
          <a:p>
            <a:pPr/>
          </a:p>
          <a:p>
            <a:pPr/>
            <a:r>
              <a:rPr b="1"/>
              <a:t>Today</a:t>
            </a:r>
            <a:r>
              <a:t>, we pulled back the curtain on the oldest battle in human history, and the one that will shape our future. We explored how a simple question in a perfect garden sparked a cosmic war. We saw that God’s answer was not to destroy us but to plant enmity—a holy resistance, a hope that evil could never fully extinguish. </a:t>
            </a:r>
            <a:r>
              <a:rPr b="1">
                <a:solidFill>
                  <a:schemeClr val="accent5">
                    <a:lumOff val="-29866"/>
                  </a:schemeClr>
                </a:solidFill>
              </a:rPr>
              <a:t>Next &gt;&gt;&gt;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7" name="Shape 567"/>
          <p:cNvSpPr/>
          <p:nvPr>
            <p:ph type="sldImg"/>
          </p:nvPr>
        </p:nvSpPr>
        <p:spPr>
          <a:prstGeom prst="rect">
            <a:avLst/>
          </a:prstGeom>
        </p:spPr>
        <p:txBody>
          <a:bodyPr/>
          <a:lstStyle/>
          <a:p>
            <a:pPr/>
          </a:p>
        </p:txBody>
      </p:sp>
      <p:sp>
        <p:nvSpPr>
          <p:cNvPr id="568" name="Shape 568"/>
          <p:cNvSpPr/>
          <p:nvPr>
            <p:ph type="body" sz="quarter" idx="1"/>
          </p:nvPr>
        </p:nvSpPr>
        <p:spPr>
          <a:prstGeom prst="rect">
            <a:avLst/>
          </a:prstGeom>
        </p:spPr>
        <p:txBody>
          <a:bodyPr/>
          <a:lstStyle/>
          <a:p>
            <a:pPr/>
            <a:r>
              <a:t>Here’s something to keep in mind: both the war between Michael and the dragon and the story of humanity’s fall speak of the pain of God’s heart. </a:t>
            </a:r>
          </a:p>
          <a:p>
            <a:pPr/>
          </a:p>
          <a:p>
            <a:pPr/>
            <a:r>
              <a:t>Imagine how it must have broken God’s heart that after providing everything his angels needed to see Him as a loving and trustworthy creator and King, many would still choose to rebel. Today’s study reveals yet another moment of divine pain. The pain of jilted love, the sorrow of rejection. Come with me where the story of humanity began. </a:t>
            </a:r>
            <a:r>
              <a:rPr b="1">
                <a:solidFill>
                  <a:schemeClr val="accent5">
                    <a:lumOff val="-29866"/>
                  </a:schemeClr>
                </a:solidFill>
              </a:rPr>
              <a:t>Next &gt;&gt;&gt;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36" name="Shape 3436"/>
          <p:cNvSpPr/>
          <p:nvPr>
            <p:ph type="sldImg"/>
          </p:nvPr>
        </p:nvSpPr>
        <p:spPr>
          <a:prstGeom prst="rect">
            <a:avLst/>
          </a:prstGeom>
        </p:spPr>
        <p:txBody>
          <a:bodyPr/>
          <a:lstStyle/>
          <a:p>
            <a:pPr/>
          </a:p>
        </p:txBody>
      </p:sp>
      <p:sp>
        <p:nvSpPr>
          <p:cNvPr id="3437" name="Shape 3437"/>
          <p:cNvSpPr/>
          <p:nvPr>
            <p:ph type="body" sz="quarter" idx="1"/>
          </p:nvPr>
        </p:nvSpPr>
        <p:spPr>
          <a:prstGeom prst="rect">
            <a:avLst/>
          </a:prstGeom>
        </p:spPr>
        <p:txBody>
          <a:bodyPr/>
          <a:lstStyle/>
          <a:p>
            <a:pPr/>
            <a:r>
              <a:t>“Almighty God, thank You for never leaving us alone in the struggle. Thank You for seeking us in our hiding places and planting hope where there was only fear. Thank you for the promise of Jesus Christ who supplies our every need, both now and forever. Help us to see our daily battles as part of Your bigger story, Your eternal plans for each one of us. Give us courage to trust You and stand firm in Jesus, until the day all things are made new. In His name we pray, Amen.” </a:t>
            </a:r>
            <a:r>
              <a:rPr b="1">
                <a:solidFill>
                  <a:schemeClr val="accent5">
                    <a:lumOff val="-29866"/>
                  </a:schemeClr>
                </a:solidFill>
              </a:rPr>
              <a:t>Next &gt;&gt;&gt;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4" name="Shape 644"/>
          <p:cNvSpPr/>
          <p:nvPr>
            <p:ph type="sldImg"/>
          </p:nvPr>
        </p:nvSpPr>
        <p:spPr>
          <a:prstGeom prst="rect">
            <a:avLst/>
          </a:prstGeom>
        </p:spPr>
        <p:txBody>
          <a:bodyPr/>
          <a:lstStyle/>
          <a:p>
            <a:pPr/>
          </a:p>
        </p:txBody>
      </p:sp>
      <p:sp>
        <p:nvSpPr>
          <p:cNvPr id="645" name="Shape 645"/>
          <p:cNvSpPr/>
          <p:nvPr>
            <p:ph type="body" sz="quarter" idx="1"/>
          </p:nvPr>
        </p:nvSpPr>
        <p:spPr>
          <a:prstGeom prst="rect">
            <a:avLst/>
          </a:prstGeom>
        </p:spPr>
        <p:txBody>
          <a:bodyPr/>
          <a:lstStyle/>
          <a:p>
            <a:pPr/>
            <a:r>
              <a:t>Imagine stepping into a world untouched by war, disease, or sorrow. Every living thing sings in perfect tune with creation. Rivers glisten, fruit hangs heavy on every branch, and every day brings new joy and discovery. In the evenings, God comes to walk and talk with Adam and Eve. There’s no sense of threat, no shadows, no hint of evil. But one day, dark shadows come over that perfect</a:t>
            </a:r>
          </a:p>
          <a:p>
            <a:pPr/>
            <a:r>
              <a:t>place.</a:t>
            </a:r>
          </a:p>
          <a:p>
            <a:pPr/>
          </a:p>
          <a:p>
            <a:pPr/>
            <a:r>
              <a:t>Let’s read from the book of Genesis, chapters 2 and 3. These</a:t>
            </a:r>
          </a:p>
          <a:p>
            <a:pPr/>
            <a:r>
              <a:t>are probably some of the saddest chapters in the Bible. We begin</a:t>
            </a:r>
          </a:p>
          <a:p>
            <a:pPr/>
            <a:r>
              <a:t>in Genesis 2:15, 22, 3:1–7: </a:t>
            </a:r>
            <a:r>
              <a:rPr b="1">
                <a:solidFill>
                  <a:schemeClr val="accent5">
                    <a:lumOff val="-29866"/>
                  </a:schemeClr>
                </a:solidFill>
              </a:rPr>
              <a:t>Next &gt;&gt;&gt;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5" name="Shape 725"/>
          <p:cNvSpPr/>
          <p:nvPr>
            <p:ph type="sldImg"/>
          </p:nvPr>
        </p:nvSpPr>
        <p:spPr>
          <a:prstGeom prst="rect">
            <a:avLst/>
          </a:prstGeom>
        </p:spPr>
        <p:txBody>
          <a:bodyPr/>
          <a:lstStyle/>
          <a:p>
            <a:pPr/>
          </a:p>
        </p:txBody>
      </p:sp>
      <p:sp>
        <p:nvSpPr>
          <p:cNvPr id="726" name="Shape 726"/>
          <p:cNvSpPr/>
          <p:nvPr>
            <p:ph type="body" sz="quarter" idx="1"/>
          </p:nvPr>
        </p:nvSpPr>
        <p:spPr>
          <a:prstGeom prst="rect">
            <a:avLst/>
          </a:prstGeom>
        </p:spPr>
        <p:txBody>
          <a:bodyPr/>
          <a:lstStyle/>
          <a:p>
            <a:pPr/>
            <a:r>
              <a:t>“The Lord God took the man and put him in the Garden of Eden to work it and take care of it.  Then the Lord God made a woman from the rib he had taken out of the man, </a:t>
            </a:r>
            <a:r>
              <a:rPr b="1">
                <a:solidFill>
                  <a:schemeClr val="accent5">
                    <a:lumOff val="-29866"/>
                  </a:schemeClr>
                </a:solidFill>
              </a:rPr>
              <a:t>Next &gt;&gt;&gt;</a:t>
            </a:r>
          </a:p>
          <a:p>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6" name="Shape 806"/>
          <p:cNvSpPr/>
          <p:nvPr>
            <p:ph type="sldImg"/>
          </p:nvPr>
        </p:nvSpPr>
        <p:spPr>
          <a:prstGeom prst="rect">
            <a:avLst/>
          </a:prstGeom>
        </p:spPr>
        <p:txBody>
          <a:bodyPr/>
          <a:lstStyle/>
          <a:p>
            <a:pPr/>
          </a:p>
        </p:txBody>
      </p:sp>
      <p:sp>
        <p:nvSpPr>
          <p:cNvPr id="807" name="Shape 807"/>
          <p:cNvSpPr/>
          <p:nvPr>
            <p:ph type="body" sz="quarter" idx="1"/>
          </p:nvPr>
        </p:nvSpPr>
        <p:spPr>
          <a:prstGeom prst="rect">
            <a:avLst/>
          </a:prstGeom>
        </p:spPr>
        <p:txBody>
          <a:bodyPr/>
          <a:lstStyle/>
          <a:p>
            <a:pPr/>
            <a:r>
              <a:t>and he brought her to the man. … Adam and his wife were both naked, and they felt no shame.”</a:t>
            </a:r>
          </a:p>
          <a:p>
            <a:pPr/>
          </a:p>
          <a:p>
            <a:pPr/>
            <a:r>
              <a:t>Genesis 2:15, 22 NIV </a:t>
            </a:r>
            <a:r>
              <a:rPr b="1">
                <a:solidFill>
                  <a:schemeClr val="accent5">
                    <a:lumOff val="-29866"/>
                  </a:schemeClr>
                </a:solidFill>
              </a:rPr>
              <a:t>Next &gt;&gt;&gt;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7" name="Shape 887"/>
          <p:cNvSpPr/>
          <p:nvPr>
            <p:ph type="sldImg"/>
          </p:nvPr>
        </p:nvSpPr>
        <p:spPr>
          <a:prstGeom prst="rect">
            <a:avLst/>
          </a:prstGeom>
        </p:spPr>
        <p:txBody>
          <a:bodyPr/>
          <a:lstStyle/>
          <a:p>
            <a:pPr/>
          </a:p>
        </p:txBody>
      </p:sp>
      <p:sp>
        <p:nvSpPr>
          <p:cNvPr id="888" name="Shape 888"/>
          <p:cNvSpPr/>
          <p:nvPr>
            <p:ph type="body" sz="quarter" idx="1"/>
          </p:nvPr>
        </p:nvSpPr>
        <p:spPr>
          <a:prstGeom prst="rect">
            <a:avLst/>
          </a:prstGeom>
        </p:spPr>
        <p:txBody>
          <a:bodyPr/>
          <a:lstStyle/>
          <a:p>
            <a:pPr/>
            <a:r>
              <a:t>“Now the serpent was more crafty than any of the wild animals the Lord God had made. He said to the woman, “Did God really say, ‘You must not eat from any tree in the garden’? </a:t>
            </a:r>
            <a:r>
              <a:rPr b="1">
                <a:solidFill>
                  <a:schemeClr val="accent5">
                    <a:lumOff val="-29866"/>
                  </a:schemeClr>
                </a:solidFill>
              </a:rPr>
              <a:t>Next &gt;&gt;&gt;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8" name="Shape 968"/>
          <p:cNvSpPr/>
          <p:nvPr>
            <p:ph type="sldImg"/>
          </p:nvPr>
        </p:nvSpPr>
        <p:spPr>
          <a:prstGeom prst="rect">
            <a:avLst/>
          </a:prstGeom>
        </p:spPr>
        <p:txBody>
          <a:bodyPr/>
          <a:lstStyle/>
          <a:p>
            <a:pPr/>
          </a:p>
        </p:txBody>
      </p:sp>
      <p:sp>
        <p:nvSpPr>
          <p:cNvPr id="969" name="Shape 969"/>
          <p:cNvSpPr/>
          <p:nvPr>
            <p:ph type="body" sz="quarter" idx="1"/>
          </p:nvPr>
        </p:nvSpPr>
        <p:spPr>
          <a:prstGeom prst="rect">
            <a:avLst/>
          </a:prstGeom>
        </p:spPr>
        <p:txBody>
          <a:bodyPr/>
          <a:lstStyle/>
          <a:p>
            <a:pPr/>
            <a:r>
              <a:t>The woman said to the serpent, “We may eat fruit from the trees in the garden, but God did say, ‘You must not eat fruit from the tree that is in the middle of the garden, and you must not touch it, or you will die.’”</a:t>
            </a:r>
          </a:p>
          <a:p>
            <a:pPr/>
            <a:r>
              <a:t>Genesis 3:1-7 NIV  </a:t>
            </a:r>
            <a:r>
              <a:rPr b="1">
                <a:solidFill>
                  <a:schemeClr val="accent5">
                    <a:lumOff val="-29866"/>
                  </a:schemeClr>
                </a:solidFill>
              </a:rPr>
              <a:t>Next &gt;&gt;&gt;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3556000" y="4597400"/>
            <a:ext cx="41656000" cy="9296400"/>
          </a:xfrm>
          <a:prstGeom prst="rect">
            <a:avLst/>
          </a:prstGeom>
        </p:spPr>
        <p:txBody>
          <a:bodyPr anchor="b"/>
          <a:lstStyle/>
          <a:p>
            <a:pPr/>
            <a:r>
              <a:t>Title Text</a:t>
            </a:r>
          </a:p>
        </p:txBody>
      </p:sp>
      <p:sp>
        <p:nvSpPr>
          <p:cNvPr id="12" name="Body Level One…"/>
          <p:cNvSpPr txBox="1"/>
          <p:nvPr>
            <p:ph type="body" sz="quarter" idx="1"/>
          </p:nvPr>
        </p:nvSpPr>
        <p:spPr>
          <a:xfrm>
            <a:off x="3556000" y="14147800"/>
            <a:ext cx="41656000" cy="3175000"/>
          </a:xfrm>
          <a:prstGeom prst="rect">
            <a:avLst/>
          </a:prstGeom>
        </p:spPr>
        <p:txBody>
          <a:bodyPr anchor="t"/>
          <a:lstStyle>
            <a:lvl1pPr marL="0" indent="0" algn="ctr">
              <a:spcBef>
                <a:spcPts val="0"/>
              </a:spcBef>
              <a:buSzTx/>
              <a:buNone/>
              <a:defRPr sz="10800"/>
            </a:lvl1pPr>
            <a:lvl2pPr marL="0" indent="0" algn="ctr">
              <a:spcBef>
                <a:spcPts val="0"/>
              </a:spcBef>
              <a:buSzTx/>
              <a:buNone/>
              <a:defRPr sz="10800"/>
            </a:lvl2pPr>
            <a:lvl3pPr marL="0" indent="0" algn="ctr">
              <a:spcBef>
                <a:spcPts val="0"/>
              </a:spcBef>
              <a:buSzTx/>
              <a:buNone/>
              <a:defRPr sz="10800"/>
            </a:lvl3pPr>
            <a:lvl4pPr marL="0" indent="0" algn="ctr">
              <a:spcBef>
                <a:spcPts val="0"/>
              </a:spcBef>
              <a:buSzTx/>
              <a:buNone/>
              <a:defRPr sz="10800"/>
            </a:lvl4pPr>
            <a:lvl5pPr marL="0" indent="0" algn="ctr">
              <a:spcBef>
                <a:spcPts val="0"/>
              </a:spcBef>
              <a:buSzTx/>
              <a:buNone/>
              <a:defRPr sz="108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3378200" y="3556000"/>
            <a:ext cx="42011600" cy="20320000"/>
          </a:xfrm>
          <a:prstGeom prst="rect">
            <a:avLst/>
          </a:prstGeom>
        </p:spPr>
        <p:txBody>
          <a:bodyPr/>
          <a:lstStyle>
            <a:lvl1pPr>
              <a:defRPr sz="9600"/>
            </a:lvl1pPr>
            <a:lvl2pPr>
              <a:defRPr sz="9600"/>
            </a:lvl2pPr>
            <a:lvl3pPr>
              <a:defRPr sz="9600"/>
            </a:lvl3pPr>
            <a:lvl4pPr>
              <a:defRPr sz="9600"/>
            </a:lvl4pPr>
            <a:lvl5pPr>
              <a:defRPr sz="96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Sandy path between two hills leading to the ocean"/>
          <p:cNvSpPr/>
          <p:nvPr>
            <p:ph type="pic" sz="quarter" idx="21"/>
          </p:nvPr>
        </p:nvSpPr>
        <p:spPr>
          <a:xfrm>
            <a:off x="30600650" y="14097000"/>
            <a:ext cx="16649700" cy="11099800"/>
          </a:xfrm>
          <a:prstGeom prst="rect">
            <a:avLst/>
          </a:prstGeom>
        </p:spPr>
        <p:txBody>
          <a:bodyPr lIns="91439" tIns="45719" rIns="91439" bIns="45719" anchor="t">
            <a:noAutofit/>
          </a:bodyPr>
          <a:lstStyle/>
          <a:p>
            <a:pPr/>
          </a:p>
        </p:txBody>
      </p:sp>
      <p:sp>
        <p:nvSpPr>
          <p:cNvPr id="102" name="Heron flying low over a beach with a short fence in the foreground"/>
          <p:cNvSpPr/>
          <p:nvPr>
            <p:ph type="pic" sz="quarter" idx="22"/>
          </p:nvPr>
        </p:nvSpPr>
        <p:spPr>
          <a:xfrm>
            <a:off x="31521400" y="1727200"/>
            <a:ext cx="14808200" cy="14808200"/>
          </a:xfrm>
          <a:prstGeom prst="rect">
            <a:avLst/>
          </a:prstGeom>
        </p:spPr>
        <p:txBody>
          <a:bodyPr lIns="91439" tIns="45719" rIns="91439" bIns="45719" anchor="t">
            <a:noAutofit/>
          </a:bodyPr>
          <a:lstStyle/>
          <a:p>
            <a:pPr/>
          </a:p>
        </p:txBody>
      </p:sp>
      <p:sp>
        <p:nvSpPr>
          <p:cNvPr id="103" name="View of beach and sea from a grassy sand dune"/>
          <p:cNvSpPr/>
          <p:nvPr>
            <p:ph type="pic" idx="23"/>
          </p:nvPr>
        </p:nvSpPr>
        <p:spPr>
          <a:xfrm>
            <a:off x="-1981200" y="2260600"/>
            <a:ext cx="34404300" cy="22936200"/>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4775200" y="17907000"/>
            <a:ext cx="39243000" cy="1168400"/>
          </a:xfrm>
          <a:prstGeom prst="rect">
            <a:avLst/>
          </a:prstGeom>
        </p:spPr>
        <p:txBody>
          <a:bodyPr anchor="t">
            <a:spAutoFit/>
          </a:bodyPr>
          <a:lstStyle>
            <a:lvl1pPr marL="0" indent="0" algn="ctr">
              <a:spcBef>
                <a:spcPts val="0"/>
              </a:spcBef>
              <a:buSzTx/>
              <a:buNone/>
              <a:defRPr i="1" sz="6400"/>
            </a:lvl1pPr>
          </a:lstStyle>
          <a:p>
            <a:pPr/>
            <a:r>
              <a:t>–Johnny Appleseed</a:t>
            </a:r>
          </a:p>
        </p:txBody>
      </p:sp>
      <p:sp>
        <p:nvSpPr>
          <p:cNvPr id="112" name="“Type a quote here.”"/>
          <p:cNvSpPr txBox="1"/>
          <p:nvPr>
            <p:ph type="body" sz="quarter" idx="22"/>
          </p:nvPr>
        </p:nvSpPr>
        <p:spPr>
          <a:xfrm>
            <a:off x="4775200" y="12146182"/>
            <a:ext cx="39243000" cy="1666436"/>
          </a:xfrm>
          <a:prstGeom prst="rect">
            <a:avLst/>
          </a:prstGeom>
        </p:spPr>
        <p:txBody>
          <a:bodyPr>
            <a:spAutoFit/>
          </a:bodyPr>
          <a:lstStyle>
            <a:lvl1pPr marL="0" indent="0" algn="ctr">
              <a:spcBef>
                <a:spcPts val="0"/>
              </a:spcBef>
              <a:buSzTx/>
              <a:buNone/>
              <a:defRPr sz="9600">
                <a:latin typeface="+mn-lt"/>
                <a:ea typeface="+mn-ea"/>
                <a:cs typeface="+mn-cs"/>
                <a:sym typeface="Helvetica Neue Medium"/>
              </a:defRPr>
            </a:lvl1pPr>
          </a:lstStyle>
          <a:p>
            <a:pPr/>
            <a:r>
              <a:t>“Type a quote here.” </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View of beach and sea from a grassy sand dune"/>
          <p:cNvSpPr/>
          <p:nvPr>
            <p:ph type="pic" idx="21"/>
          </p:nvPr>
        </p:nvSpPr>
        <p:spPr>
          <a:xfrm>
            <a:off x="-101600" y="-2540000"/>
            <a:ext cx="48971200" cy="32647468"/>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View of beach and sea from a grassy sand dune"/>
          <p:cNvSpPr/>
          <p:nvPr>
            <p:ph type="pic" idx="21"/>
          </p:nvPr>
        </p:nvSpPr>
        <p:spPr>
          <a:xfrm>
            <a:off x="6251937" y="-787400"/>
            <a:ext cx="36271201" cy="241808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19024600"/>
            <a:ext cx="46228000" cy="4013200"/>
          </a:xfrm>
          <a:prstGeom prst="rect">
            <a:avLst/>
          </a:prstGeom>
        </p:spPr>
        <p:txBody>
          <a:bodyPr anchor="b"/>
          <a:lstStyle/>
          <a:p>
            <a:pPr/>
            <a:r>
              <a:t>Title Text</a:t>
            </a:r>
          </a:p>
        </p:txBody>
      </p:sp>
      <p:sp>
        <p:nvSpPr>
          <p:cNvPr id="22" name="Body Level One…"/>
          <p:cNvSpPr txBox="1"/>
          <p:nvPr>
            <p:ph type="body" sz="quarter" idx="1"/>
          </p:nvPr>
        </p:nvSpPr>
        <p:spPr>
          <a:xfrm>
            <a:off x="1270000" y="22885400"/>
            <a:ext cx="46228000" cy="3175000"/>
          </a:xfrm>
          <a:prstGeom prst="rect">
            <a:avLst/>
          </a:prstGeom>
        </p:spPr>
        <p:txBody>
          <a:bodyPr anchor="t"/>
          <a:lstStyle>
            <a:lvl1pPr marL="0" indent="0" algn="ctr">
              <a:spcBef>
                <a:spcPts val="0"/>
              </a:spcBef>
              <a:buSzTx/>
              <a:buNone/>
              <a:defRPr sz="10800"/>
            </a:lvl1pPr>
            <a:lvl2pPr marL="0" indent="0" algn="ctr">
              <a:spcBef>
                <a:spcPts val="0"/>
              </a:spcBef>
              <a:buSzTx/>
              <a:buNone/>
              <a:defRPr sz="10800"/>
            </a:lvl2pPr>
            <a:lvl3pPr marL="0" indent="0" algn="ctr">
              <a:spcBef>
                <a:spcPts val="0"/>
              </a:spcBef>
              <a:buSzTx/>
              <a:buNone/>
              <a:defRPr sz="10800"/>
            </a:lvl3pPr>
            <a:lvl4pPr marL="0" indent="0" algn="ctr">
              <a:spcBef>
                <a:spcPts val="0"/>
              </a:spcBef>
              <a:buSzTx/>
              <a:buNone/>
              <a:defRPr sz="10800"/>
            </a:lvl4pPr>
            <a:lvl5pPr marL="0" indent="0" algn="ctr">
              <a:spcBef>
                <a:spcPts val="0"/>
              </a:spcBef>
              <a:buSzTx/>
              <a:buNone/>
              <a:defRPr sz="108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3556000" y="9067800"/>
            <a:ext cx="41656000" cy="92964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Heron flying low over a beach with a short fence in the foreground"/>
          <p:cNvSpPr/>
          <p:nvPr>
            <p:ph type="pic" sz="half" idx="21"/>
          </p:nvPr>
        </p:nvSpPr>
        <p:spPr>
          <a:xfrm>
            <a:off x="25654000" y="1905000"/>
            <a:ext cx="22936200" cy="22936200"/>
          </a:xfrm>
          <a:prstGeom prst="rect">
            <a:avLst/>
          </a:prstGeom>
        </p:spPr>
        <p:txBody>
          <a:bodyPr lIns="91439" tIns="45719" rIns="91439" bIns="45719" anchor="t">
            <a:noAutofit/>
          </a:bodyPr>
          <a:lstStyle/>
          <a:p>
            <a:pPr/>
          </a:p>
        </p:txBody>
      </p:sp>
      <p:sp>
        <p:nvSpPr>
          <p:cNvPr id="39" name="Title Text"/>
          <p:cNvSpPr txBox="1"/>
          <p:nvPr>
            <p:ph type="title"/>
          </p:nvPr>
        </p:nvSpPr>
        <p:spPr>
          <a:xfrm>
            <a:off x="3302000" y="1905000"/>
            <a:ext cx="20447000" cy="11099800"/>
          </a:xfrm>
          <a:prstGeom prst="rect">
            <a:avLst/>
          </a:prstGeom>
        </p:spPr>
        <p:txBody>
          <a:bodyPr anchor="b"/>
          <a:lstStyle>
            <a:lvl1pPr>
              <a:defRPr sz="16800"/>
            </a:lvl1pPr>
          </a:lstStyle>
          <a:p>
            <a:pPr/>
            <a:r>
              <a:t>Title Text</a:t>
            </a:r>
          </a:p>
        </p:txBody>
      </p:sp>
      <p:sp>
        <p:nvSpPr>
          <p:cNvPr id="40" name="Body Level One…"/>
          <p:cNvSpPr txBox="1"/>
          <p:nvPr>
            <p:ph type="body" sz="quarter" idx="1"/>
          </p:nvPr>
        </p:nvSpPr>
        <p:spPr>
          <a:xfrm>
            <a:off x="3302000" y="13055600"/>
            <a:ext cx="20447000" cy="11455400"/>
          </a:xfrm>
          <a:prstGeom prst="rect">
            <a:avLst/>
          </a:prstGeom>
        </p:spPr>
        <p:txBody>
          <a:bodyPr anchor="t"/>
          <a:lstStyle>
            <a:lvl1pPr marL="0" indent="0" algn="ctr">
              <a:spcBef>
                <a:spcPts val="0"/>
              </a:spcBef>
              <a:buSzTx/>
              <a:buNone/>
              <a:defRPr sz="10800"/>
            </a:lvl1pPr>
            <a:lvl2pPr marL="0" indent="0" algn="ctr">
              <a:spcBef>
                <a:spcPts val="0"/>
              </a:spcBef>
              <a:buSzTx/>
              <a:buNone/>
              <a:defRPr sz="10800"/>
            </a:lvl2pPr>
            <a:lvl3pPr marL="0" indent="0" algn="ctr">
              <a:spcBef>
                <a:spcPts val="0"/>
              </a:spcBef>
              <a:buSzTx/>
              <a:buNone/>
              <a:defRPr sz="10800"/>
            </a:lvl3pPr>
            <a:lvl4pPr marL="0" indent="0" algn="ctr">
              <a:spcBef>
                <a:spcPts val="0"/>
              </a:spcBef>
              <a:buSzTx/>
              <a:buNone/>
              <a:defRPr sz="10800"/>
            </a:lvl4pPr>
            <a:lvl5pPr marL="0" indent="0" algn="ctr">
              <a:spcBef>
                <a:spcPts val="0"/>
              </a:spcBef>
              <a:buSzTx/>
              <a:buNone/>
              <a:defRPr sz="108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defRPr sz="9600"/>
            </a:lvl1pPr>
            <a:lvl2pPr>
              <a:defRPr sz="9600"/>
            </a:lvl2pPr>
            <a:lvl3pPr>
              <a:defRPr sz="9600"/>
            </a:lvl3pPr>
            <a:lvl4pPr>
              <a:defRPr sz="9600"/>
            </a:lvl4pPr>
            <a:lvl5pPr>
              <a:defRPr sz="96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andy path between two hills leading to the ocean"/>
          <p:cNvSpPr/>
          <p:nvPr>
            <p:ph type="pic" sz="half" idx="21"/>
          </p:nvPr>
        </p:nvSpPr>
        <p:spPr>
          <a:xfrm>
            <a:off x="21920200" y="6299200"/>
            <a:ext cx="27889200" cy="185928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3378200" y="6299200"/>
            <a:ext cx="20447000" cy="18592800"/>
          </a:xfrm>
          <a:prstGeom prst="rect">
            <a:avLst/>
          </a:prstGeom>
        </p:spPr>
        <p:txBody>
          <a:bodyPr/>
          <a:lstStyle>
            <a:lvl1pPr marL="1117600" indent="-1117600">
              <a:spcBef>
                <a:spcPts val="9000"/>
              </a:spcBef>
              <a:defRPr sz="7600"/>
            </a:lvl1pPr>
            <a:lvl2pPr marL="1676400" indent="-1117600">
              <a:spcBef>
                <a:spcPts val="9000"/>
              </a:spcBef>
              <a:defRPr sz="7600"/>
            </a:lvl2pPr>
            <a:lvl3pPr marL="2235200" indent="-1117600">
              <a:spcBef>
                <a:spcPts val="9000"/>
              </a:spcBef>
              <a:defRPr sz="7600"/>
            </a:lvl3pPr>
            <a:lvl4pPr marL="2794000" indent="-1117600">
              <a:spcBef>
                <a:spcPts val="9000"/>
              </a:spcBef>
              <a:defRPr sz="7600"/>
            </a:lvl4pPr>
            <a:lvl5pPr marL="3352800" indent="-1117600">
              <a:spcBef>
                <a:spcPts val="9000"/>
              </a:spcBef>
              <a:defRPr sz="76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3378200" y="6299200"/>
            <a:ext cx="20447000" cy="18592800"/>
          </a:xfrm>
          <a:prstGeom prst="rect">
            <a:avLst/>
          </a:prstGeom>
        </p:spPr>
        <p:txBody>
          <a:bodyPr/>
          <a:lstStyle>
            <a:lvl1pPr marL="1117600" indent="-1117600">
              <a:spcBef>
                <a:spcPts val="9000"/>
              </a:spcBef>
              <a:defRPr sz="7600"/>
            </a:lvl1pPr>
            <a:lvl2pPr marL="1676400" indent="-1117600">
              <a:spcBef>
                <a:spcPts val="9000"/>
              </a:spcBef>
              <a:defRPr sz="7600"/>
            </a:lvl2pPr>
            <a:lvl3pPr marL="2235200" indent="-1117600">
              <a:spcBef>
                <a:spcPts val="9000"/>
              </a:spcBef>
              <a:defRPr sz="7600"/>
            </a:lvl3pPr>
            <a:lvl4pPr marL="2794000" indent="-1117600">
              <a:spcBef>
                <a:spcPts val="9000"/>
              </a:spcBef>
              <a:defRPr sz="7600"/>
            </a:lvl4pPr>
            <a:lvl5pPr marL="3352800" indent="-1117600">
              <a:spcBef>
                <a:spcPts val="9000"/>
              </a:spcBef>
              <a:defRPr sz="76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3378200" y="6299200"/>
            <a:ext cx="20447000" cy="18592800"/>
          </a:xfrm>
          <a:prstGeom prst="rect">
            <a:avLst/>
          </a:prstGeom>
        </p:spPr>
        <p:txBody>
          <a:bodyPr/>
          <a:lstStyle>
            <a:lvl1pPr marL="1117600" indent="-1117600">
              <a:spcBef>
                <a:spcPts val="9000"/>
              </a:spcBef>
              <a:defRPr sz="7600"/>
            </a:lvl1pPr>
            <a:lvl2pPr marL="1676400" indent="-1117600">
              <a:spcBef>
                <a:spcPts val="9000"/>
              </a:spcBef>
              <a:defRPr sz="7600"/>
            </a:lvl2pPr>
            <a:lvl3pPr marL="2235200" indent="-1117600">
              <a:spcBef>
                <a:spcPts val="9000"/>
              </a:spcBef>
              <a:defRPr sz="7600"/>
            </a:lvl3pPr>
            <a:lvl4pPr marL="2794000" indent="-1117600">
              <a:spcBef>
                <a:spcPts val="9000"/>
              </a:spcBef>
              <a:defRPr sz="7600"/>
            </a:lvl4pPr>
            <a:lvl5pPr marL="3352800" indent="-1117600">
              <a:spcBef>
                <a:spcPts val="9000"/>
              </a:spcBef>
              <a:defRPr sz="76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3378200" y="711200"/>
            <a:ext cx="42011600" cy="4572000"/>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normAutofit fontScale="100000" lnSpcReduction="0"/>
          </a:bodyPr>
          <a:lstStyle/>
          <a:p>
            <a:pPr/>
            <a:r>
              <a:t>Title Text</a:t>
            </a:r>
          </a:p>
        </p:txBody>
      </p:sp>
      <p:sp>
        <p:nvSpPr>
          <p:cNvPr id="3" name="Body Level One…"/>
          <p:cNvSpPr txBox="1"/>
          <p:nvPr>
            <p:ph type="body" idx="1"/>
          </p:nvPr>
        </p:nvSpPr>
        <p:spPr>
          <a:xfrm>
            <a:off x="3378200" y="6299200"/>
            <a:ext cx="42011600" cy="18592800"/>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23924412" y="26162000"/>
            <a:ext cx="893776" cy="909418"/>
          </a:xfrm>
          <a:prstGeom prst="rect">
            <a:avLst/>
          </a:prstGeom>
          <a:ln w="25400">
            <a:miter lim="400000"/>
          </a:ln>
        </p:spPr>
        <p:txBody>
          <a:bodyPr wrap="none" lIns="101600" tIns="101600" rIns="101600" bIns="101600">
            <a:spAutoFit/>
          </a:bodyPr>
          <a:lstStyle>
            <a:lvl1pPr algn="ctr">
              <a:spcBef>
                <a:spcPts val="0"/>
              </a:spcBef>
              <a:defRPr sz="48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1pPr>
      <a:lvl2pPr marL="0" marR="0" indent="4572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2pPr>
      <a:lvl3pPr marL="0" marR="0" indent="9144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3pPr>
      <a:lvl4pPr marL="0" marR="0" indent="13716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4pPr>
      <a:lvl5pPr marL="0" marR="0" indent="18288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5pPr>
      <a:lvl6pPr marL="0" marR="0" indent="22860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6pPr>
      <a:lvl7pPr marL="0" marR="0" indent="27432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7pPr>
      <a:lvl8pPr marL="0" marR="0" indent="32004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8pPr>
      <a:lvl9pPr marL="0" marR="0" indent="3657600" algn="ctr" defTabSz="1651000" rtl="0" latinLnBrk="0">
        <a:lnSpc>
          <a:spcPct val="100000"/>
        </a:lnSpc>
        <a:spcBef>
          <a:spcPts val="0"/>
        </a:spcBef>
        <a:spcAft>
          <a:spcPts val="0"/>
        </a:spcAft>
        <a:buClrTx/>
        <a:buSzTx/>
        <a:buFontTx/>
        <a:buNone/>
        <a:tabLst/>
        <a:defRPr b="0" baseline="0" cap="none" i="0" spc="0" strike="noStrike" sz="22400" u="none">
          <a:solidFill>
            <a:srgbClr val="000000"/>
          </a:solidFill>
          <a:uFillTx/>
          <a:latin typeface="+mn-lt"/>
          <a:ea typeface="+mn-ea"/>
          <a:cs typeface="+mn-cs"/>
          <a:sym typeface="Helvetica Neue Medium"/>
        </a:defRPr>
      </a:lvl9pPr>
    </p:titleStyle>
    <p:bodyStyle>
      <a:lvl1pPr marL="1270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1pPr>
      <a:lvl2pPr marL="1905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2pPr>
      <a:lvl3pPr marL="2540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3pPr>
      <a:lvl4pPr marL="3175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4pPr>
      <a:lvl5pPr marL="3810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5pPr>
      <a:lvl6pPr marL="4445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6pPr>
      <a:lvl7pPr marL="5080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7pPr>
      <a:lvl8pPr marL="5715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8pPr>
      <a:lvl9pPr marL="6350000" marR="0" indent="-1270000" algn="l" defTabSz="1651000" latinLnBrk="0">
        <a:lnSpc>
          <a:spcPct val="100000"/>
        </a:lnSpc>
        <a:spcBef>
          <a:spcPts val="11800"/>
        </a:spcBef>
        <a:spcAft>
          <a:spcPts val="0"/>
        </a:spcAft>
        <a:buClrTx/>
        <a:buSzPct val="125000"/>
        <a:buFontTx/>
        <a:buChar char="•"/>
        <a:tabLst/>
        <a:defRPr b="0" baseline="0" cap="none" i="0" spc="0" strike="noStrike" sz="10400" u="none">
          <a:solidFill>
            <a:srgbClr val="000000"/>
          </a:solidFill>
          <a:uFillTx/>
          <a:latin typeface="Helvetica Neue"/>
          <a:ea typeface="Helvetica Neue"/>
          <a:cs typeface="Helvetica Neue"/>
          <a:sym typeface="Helvetica Neue"/>
        </a:defRPr>
      </a:lvl9pPr>
    </p:bodyStyle>
    <p:otherStyle>
      <a:lvl1pPr marL="0" marR="0" indent="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1pPr>
      <a:lvl2pPr marL="0" marR="0" indent="4572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2pPr>
      <a:lvl3pPr marL="0" marR="0" indent="9144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3pPr>
      <a:lvl4pPr marL="0" marR="0" indent="13716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4pPr>
      <a:lvl5pPr marL="0" marR="0" indent="18288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5pPr>
      <a:lvl6pPr marL="0" marR="0" indent="22860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6pPr>
      <a:lvl7pPr marL="0" marR="0" indent="27432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7pPr>
      <a:lvl8pPr marL="0" marR="0" indent="32004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8pPr>
      <a:lvl9pPr marL="0" marR="0" indent="3657600" algn="ctr" defTabSz="1651000" rtl="0" latinLnBrk="0">
        <a:lnSpc>
          <a:spcPct val="100000"/>
        </a:lnSpc>
        <a:spcBef>
          <a:spcPts val="0"/>
        </a:spcBef>
        <a:spcAft>
          <a:spcPts val="0"/>
        </a:spcAft>
        <a:buClrTx/>
        <a:buSzTx/>
        <a:buFontTx/>
        <a:buNone/>
        <a:tabLst/>
        <a:defRPr b="0" baseline="0" cap="none" i="0" spc="0" strike="noStrike" sz="48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6.jpeg"/><Relationship Id="rId4" Type="http://schemas.openxmlformats.org/officeDocument/2006/relationships/image" Target="../media/image1.png"/><Relationship Id="rId5"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6.jpeg"/><Relationship Id="rId4" Type="http://schemas.openxmlformats.org/officeDocument/2006/relationships/image" Target="../media/image1.png"/><Relationship Id="rId5"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6.jpeg"/><Relationship Id="rId4" Type="http://schemas.openxmlformats.org/officeDocument/2006/relationships/image" Target="../media/image1.png"/><Relationship Id="rId5"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6.jpeg"/><Relationship Id="rId4" Type="http://schemas.openxmlformats.org/officeDocument/2006/relationships/image" Target="../media/image1.png"/><Relationship Id="rId5"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6.jpeg"/><Relationship Id="rId4" Type="http://schemas.openxmlformats.org/officeDocument/2006/relationships/image" Target="../media/image1.png"/><Relationship Id="rId5"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3.jpeg"/><Relationship Id="rId4"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14.jpeg"/><Relationship Id="rId4"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5.jpeg"/><Relationship Id="rId4" Type="http://schemas.openxmlformats.org/officeDocument/2006/relationships/image" Target="../media/image1.png"/><Relationship Id="rId5"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6.jpeg"/><Relationship Id="rId4" Type="http://schemas.openxmlformats.org/officeDocument/2006/relationships/image" Target="../media/image1.png"/><Relationship Id="rId5"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7.jpeg"/><Relationship Id="rId4" Type="http://schemas.openxmlformats.org/officeDocument/2006/relationships/image" Target="../media/image1.png"/><Relationship Id="rId5"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8.jpeg"/><Relationship Id="rId4"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6.jpeg"/><Relationship Id="rId4" Type="http://schemas.openxmlformats.org/officeDocument/2006/relationships/image" Target="../media/image1.png"/><Relationship Id="rId5"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6.jpeg"/><Relationship Id="rId4" Type="http://schemas.openxmlformats.org/officeDocument/2006/relationships/image" Target="../media/image1.png"/><Relationship Id="rId5"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9.jpeg"/><Relationship Id="rId6" Type="http://schemas.openxmlformats.org/officeDocument/2006/relationships/image" Target="../media/image20.jpeg"/><Relationship Id="rId7" Type="http://schemas.openxmlformats.org/officeDocument/2006/relationships/image" Target="../media/image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21.jpeg"/><Relationship Id="rId4" Type="http://schemas.openxmlformats.org/officeDocument/2006/relationships/image" Target="../media/image1.png"/><Relationship Id="rId5"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1.jpeg"/><Relationship Id="rId4" Type="http://schemas.openxmlformats.org/officeDocument/2006/relationships/image" Target="../media/image1.png"/><Relationship Id="rId5" Type="http://schemas.openxmlformats.org/officeDocument/2006/relationships/image" Target="../media/image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0.jpeg"/><Relationship Id="rId6" Type="http://schemas.openxmlformats.org/officeDocument/2006/relationships/image" Target="../media/image22.jpeg"/><Relationship Id="rId7" Type="http://schemas.openxmlformats.org/officeDocument/2006/relationships/image" Target="../media/image23.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24.jpeg"/><Relationship Id="rId4" Type="http://schemas.openxmlformats.org/officeDocument/2006/relationships/image" Target="../media/image1.png"/><Relationship Id="rId5" Type="http://schemas.openxmlformats.org/officeDocument/2006/relationships/image" Target="../media/image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25.jpeg"/><Relationship Id="rId4"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26.jpeg"/><Relationship Id="rId4" Type="http://schemas.openxmlformats.org/officeDocument/2006/relationships/image" Target="../media/image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27.jpeg"/><Relationship Id="rId4" Type="http://schemas.openxmlformats.org/officeDocument/2006/relationships/image" Target="../media/image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8.jpeg"/><Relationship Id="rId6" Type="http://schemas.openxmlformats.org/officeDocument/2006/relationships/image" Target="../media/image6.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29.jpeg"/><Relationship Id="rId4" Type="http://schemas.openxmlformats.org/officeDocument/2006/relationships/image" Target="../media/image1.png"/><Relationship Id="rId5" Type="http://schemas.openxmlformats.org/officeDocument/2006/relationships/image" Target="../media/image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29.jpeg"/><Relationship Id="rId4" Type="http://schemas.openxmlformats.org/officeDocument/2006/relationships/image" Target="../media/image1.png"/><Relationship Id="rId5" Type="http://schemas.openxmlformats.org/officeDocument/2006/relationships/image" Target="../media/image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30.jpeg"/><Relationship Id="rId4" Type="http://schemas.openxmlformats.org/officeDocument/2006/relationships/image" Target="../media/image1.png"/><Relationship Id="rId5" Type="http://schemas.openxmlformats.org/officeDocument/2006/relationships/image" Target="../media/image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31.jpeg"/><Relationship Id="rId6" Type="http://schemas.openxmlformats.org/officeDocument/2006/relationships/image" Target="../media/image32.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 Id="rId3" Type="http://schemas.openxmlformats.org/officeDocument/2006/relationships/image" Target="../media/image33.jpeg"/><Relationship Id="rId4" Type="http://schemas.openxmlformats.org/officeDocument/2006/relationships/image" Target="../media/image3.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34.jpeg"/><Relationship Id="rId4"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16.jpeg"/><Relationship Id="rId4" Type="http://schemas.openxmlformats.org/officeDocument/2006/relationships/image" Target="../media/image1.png"/><Relationship Id="rId5"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jpe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jpeg"/><Relationship Id="rId9" Type="http://schemas.openxmlformats.org/officeDocument/2006/relationships/image" Target="../media/image6.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35.jpeg"/><Relationship Id="rId4" Type="http://schemas.openxmlformats.org/officeDocument/2006/relationships/image" Target="../media/image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jpeg"/><Relationship Id="rId6" Type="http://schemas.openxmlformats.org/officeDocument/2006/relationships/image" Target="../media/image36.jpeg"/><Relationship Id="rId7" Type="http://schemas.openxmlformats.org/officeDocument/2006/relationships/image" Target="../media/image33.jpeg"/><Relationship Id="rId8" Type="http://schemas.openxmlformats.org/officeDocument/2006/relationships/image" Target="../media/image37.jpeg"/><Relationship Id="rId9" Type="http://schemas.openxmlformats.org/officeDocument/2006/relationships/image" Target="../media/image7.png"/><Relationship Id="rId10" Type="http://schemas.openxmlformats.org/officeDocument/2006/relationships/image" Target="../media/image38.jpeg"/><Relationship Id="rId11" Type="http://schemas.openxmlformats.org/officeDocument/2006/relationships/image" Target="../media/image39.jpe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40.jpeg"/><Relationship Id="rId4" Type="http://schemas.openxmlformats.org/officeDocument/2006/relationships/image" Target="../media/image3.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7.jpeg"/><Relationship Id="rId4"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10.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1.jpeg"/><Relationship Id="rId4"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2.jpeg"/><Relationship Id="rId4" Type="http://schemas.openxmlformats.org/officeDocument/2006/relationships/image" Target="../media/image1.png"/><Relationship Id="rId5"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2.jpeg"/><Relationship Id="rId4" Type="http://schemas.openxmlformats.org/officeDocument/2006/relationships/image" Target="../media/image1.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BG.png" descr="BG.png"/>
          <p:cNvPicPr>
            <a:picLocks noChangeAspect="1"/>
          </p:cNvPicPr>
          <p:nvPr/>
        </p:nvPicPr>
        <p:blipFill>
          <a:blip r:embed="rId2">
            <a:extLst/>
          </a:blip>
          <a:stretch>
            <a:fillRect/>
          </a:stretch>
        </p:blipFill>
        <p:spPr>
          <a:xfrm>
            <a:off x="0" y="0"/>
            <a:ext cx="48768000" cy="27432000"/>
          </a:xfrm>
          <a:prstGeom prst="rect">
            <a:avLst/>
          </a:prstGeom>
          <a:ln w="25400">
            <a:miter lim="400000"/>
          </a:ln>
        </p:spPr>
      </p:pic>
      <p:grpSp>
        <p:nvGrpSpPr>
          <p:cNvPr id="168" name="Group 7"/>
          <p:cNvGrpSpPr/>
          <p:nvPr/>
        </p:nvGrpSpPr>
        <p:grpSpPr>
          <a:xfrm>
            <a:off x="19075" y="15669"/>
            <a:ext cx="20151735" cy="17142931"/>
            <a:chOff x="0" y="0"/>
            <a:chExt cx="20151735" cy="17142930"/>
          </a:xfrm>
        </p:grpSpPr>
        <p:sp>
          <p:nvSpPr>
            <p:cNvPr id="138"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3"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4"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2"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0"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7"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75" name="Graphic 3"/>
          <p:cNvGrpSpPr/>
          <p:nvPr/>
        </p:nvGrpSpPr>
        <p:grpSpPr>
          <a:xfrm>
            <a:off x="43999763" y="1479847"/>
            <a:ext cx="2297273" cy="9682575"/>
            <a:chOff x="0" y="0"/>
            <a:chExt cx="2297271" cy="9682574"/>
          </a:xfrm>
        </p:grpSpPr>
        <p:sp>
          <p:nvSpPr>
            <p:cNvPr id="169"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70"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pic>
        <p:nvPicPr>
          <p:cNvPr id="176" name="logo_00270(1).png" descr="logo_00270(1).png"/>
          <p:cNvPicPr>
            <a:picLocks noChangeAspect="1"/>
          </p:cNvPicPr>
          <p:nvPr/>
        </p:nvPicPr>
        <p:blipFill>
          <a:blip r:embed="rId3">
            <a:extLst/>
          </a:blip>
          <a:stretch>
            <a:fillRect/>
          </a:stretch>
        </p:blipFill>
        <p:spPr>
          <a:xfrm>
            <a:off x="4569860" y="2570546"/>
            <a:ext cx="39628280" cy="22290908"/>
          </a:xfrm>
          <a:prstGeom prst="rect">
            <a:avLst/>
          </a:prstGeom>
          <a:ln w="25400">
            <a:miter lim="400000"/>
          </a:ln>
        </p:spPr>
      </p:pic>
      <p:sp>
        <p:nvSpPr>
          <p:cNvPr id="177" name="Group"/>
          <p:cNvSpPr/>
          <p:nvPr/>
        </p:nvSpPr>
        <p:spPr>
          <a:xfrm>
            <a:off x="2728001" y="24676759"/>
            <a:ext cx="43280482"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178" name="Oval 31"/>
          <p:cNvSpPr/>
          <p:nvPr/>
        </p:nvSpPr>
        <p:spPr>
          <a:xfrm>
            <a:off x="2040577" y="24333644"/>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9" name="Picture Placeholder 13" descr="Picture Placeholder 13"/>
          <p:cNvPicPr>
            <a:picLocks noChangeAspect="1"/>
          </p:cNvPicPr>
          <p:nvPr/>
        </p:nvPicPr>
        <p:blipFill>
          <a:blip r:embed="rId3">
            <a:extLst/>
          </a:blip>
          <a:srcRect l="0" t="2129" r="0" b="1244"/>
          <a:stretch>
            <a:fillRect/>
          </a:stretch>
        </p:blipFill>
        <p:spPr>
          <a:xfrm>
            <a:off x="29871733" y="0"/>
            <a:ext cx="18926588" cy="27431942"/>
          </a:xfrm>
          <a:prstGeom prst="rect">
            <a:avLst/>
          </a:prstGeom>
          <a:ln w="25400">
            <a:miter lim="400000"/>
          </a:ln>
        </p:spPr>
      </p:pic>
      <p:pic>
        <p:nvPicPr>
          <p:cNvPr id="810"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841" name="Group 7"/>
          <p:cNvGrpSpPr/>
          <p:nvPr/>
        </p:nvGrpSpPr>
        <p:grpSpPr>
          <a:xfrm>
            <a:off x="29656642" y="11297502"/>
            <a:ext cx="20151736" cy="17142931"/>
            <a:chOff x="0" y="0"/>
            <a:chExt cx="20151735" cy="17142930"/>
          </a:xfrm>
        </p:grpSpPr>
        <p:sp>
          <p:nvSpPr>
            <p:cNvPr id="81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1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2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3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872" name="Group 7"/>
          <p:cNvGrpSpPr/>
          <p:nvPr/>
        </p:nvGrpSpPr>
        <p:grpSpPr>
          <a:xfrm>
            <a:off x="-1039259" y="-1017265"/>
            <a:ext cx="20151735" cy="17142932"/>
            <a:chOff x="0" y="0"/>
            <a:chExt cx="20151735" cy="17142930"/>
          </a:xfrm>
        </p:grpSpPr>
        <p:sp>
          <p:nvSpPr>
            <p:cNvPr id="84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4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5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6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879" name="Graphic 3"/>
          <p:cNvGrpSpPr/>
          <p:nvPr/>
        </p:nvGrpSpPr>
        <p:grpSpPr>
          <a:xfrm flipH="1" rot="10800000">
            <a:off x="43987063" y="16415047"/>
            <a:ext cx="2297273" cy="9682575"/>
            <a:chOff x="0" y="0"/>
            <a:chExt cx="2297271" cy="9682574"/>
          </a:xfrm>
        </p:grpSpPr>
        <p:sp>
          <p:nvSpPr>
            <p:cNvPr id="87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87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7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880"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881"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882"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883"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884"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885" name="TextBox 1"/>
          <p:cNvSpPr txBox="1"/>
          <p:nvPr/>
        </p:nvSpPr>
        <p:spPr>
          <a:xfrm>
            <a:off x="3754642" y="6058473"/>
            <a:ext cx="22438109"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Now the serpent was more crafty than any of the wild animals the Lord God had made. He said to the woman, “Did God really say, ‘You must not eat from any tree in the garden’?</a:t>
            </a:r>
          </a:p>
        </p:txBody>
      </p:sp>
      <p:sp>
        <p:nvSpPr>
          <p:cNvPr id="886" name="Genesis 3:1-7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3:1-7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90" name="Picture Placeholder 13" descr="Picture Placeholder 13"/>
          <p:cNvPicPr>
            <a:picLocks noChangeAspect="1"/>
          </p:cNvPicPr>
          <p:nvPr/>
        </p:nvPicPr>
        <p:blipFill>
          <a:blip r:embed="rId3">
            <a:extLst/>
          </a:blip>
          <a:srcRect l="0" t="2129" r="0" b="1244"/>
          <a:stretch>
            <a:fillRect/>
          </a:stretch>
        </p:blipFill>
        <p:spPr>
          <a:xfrm>
            <a:off x="29871733" y="0"/>
            <a:ext cx="18926588" cy="27431942"/>
          </a:xfrm>
          <a:prstGeom prst="rect">
            <a:avLst/>
          </a:prstGeom>
          <a:ln w="25400">
            <a:miter lim="400000"/>
          </a:ln>
        </p:spPr>
      </p:pic>
      <p:pic>
        <p:nvPicPr>
          <p:cNvPr id="891"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922" name="Group 7"/>
          <p:cNvGrpSpPr/>
          <p:nvPr/>
        </p:nvGrpSpPr>
        <p:grpSpPr>
          <a:xfrm>
            <a:off x="29656642" y="11297502"/>
            <a:ext cx="20151736" cy="17142931"/>
            <a:chOff x="0" y="0"/>
            <a:chExt cx="20151735" cy="17142930"/>
          </a:xfrm>
        </p:grpSpPr>
        <p:sp>
          <p:nvSpPr>
            <p:cNvPr id="89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89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0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1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953" name="Group 7"/>
          <p:cNvGrpSpPr/>
          <p:nvPr/>
        </p:nvGrpSpPr>
        <p:grpSpPr>
          <a:xfrm>
            <a:off x="-1039259" y="-1017265"/>
            <a:ext cx="20151735" cy="17142932"/>
            <a:chOff x="0" y="0"/>
            <a:chExt cx="20151735" cy="17142930"/>
          </a:xfrm>
        </p:grpSpPr>
        <p:sp>
          <p:nvSpPr>
            <p:cNvPr id="92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2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3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4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960" name="Graphic 3"/>
          <p:cNvGrpSpPr/>
          <p:nvPr/>
        </p:nvGrpSpPr>
        <p:grpSpPr>
          <a:xfrm flipH="1" rot="10800000">
            <a:off x="43987063" y="16415047"/>
            <a:ext cx="2297273" cy="9682575"/>
            <a:chOff x="0" y="0"/>
            <a:chExt cx="2297271" cy="9682574"/>
          </a:xfrm>
        </p:grpSpPr>
        <p:sp>
          <p:nvSpPr>
            <p:cNvPr id="954"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955"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6"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7"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8"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59"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961"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962"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963"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964"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965"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966" name="TextBox 1"/>
          <p:cNvSpPr txBox="1"/>
          <p:nvPr/>
        </p:nvSpPr>
        <p:spPr>
          <a:xfrm>
            <a:off x="1788023" y="6058474"/>
            <a:ext cx="26371349"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The woman said to the serpent, “We may eat fruit from the trees in the garden, but God did say, ‘You must not eat fruit from the tree that is in the middle of the garden, and you must not touch it, or you will die.’”</a:t>
            </a:r>
          </a:p>
        </p:txBody>
      </p:sp>
      <p:sp>
        <p:nvSpPr>
          <p:cNvPr id="967" name="Genesis 3:1-7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3:1-7 </a:t>
            </a:r>
            <a:r>
              <a:rPr sz="4500"/>
              <a:t>NIV</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1" name="Picture Placeholder 13" descr="Picture Placeholder 13"/>
          <p:cNvPicPr>
            <a:picLocks noChangeAspect="1"/>
          </p:cNvPicPr>
          <p:nvPr/>
        </p:nvPicPr>
        <p:blipFill>
          <a:blip r:embed="rId3">
            <a:extLst/>
          </a:blip>
          <a:srcRect l="0" t="2129" r="0" b="1244"/>
          <a:stretch>
            <a:fillRect/>
          </a:stretch>
        </p:blipFill>
        <p:spPr>
          <a:xfrm>
            <a:off x="29871733" y="0"/>
            <a:ext cx="18926588" cy="27431942"/>
          </a:xfrm>
          <a:prstGeom prst="rect">
            <a:avLst/>
          </a:prstGeom>
          <a:ln w="25400">
            <a:miter lim="400000"/>
          </a:ln>
        </p:spPr>
      </p:pic>
      <p:pic>
        <p:nvPicPr>
          <p:cNvPr id="972"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003" name="Group 7"/>
          <p:cNvGrpSpPr/>
          <p:nvPr/>
        </p:nvGrpSpPr>
        <p:grpSpPr>
          <a:xfrm>
            <a:off x="29656642" y="11297502"/>
            <a:ext cx="20151736" cy="17142931"/>
            <a:chOff x="0" y="0"/>
            <a:chExt cx="20151735" cy="17142930"/>
          </a:xfrm>
        </p:grpSpPr>
        <p:sp>
          <p:nvSpPr>
            <p:cNvPr id="97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7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8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99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034" name="Group 7"/>
          <p:cNvGrpSpPr/>
          <p:nvPr/>
        </p:nvGrpSpPr>
        <p:grpSpPr>
          <a:xfrm>
            <a:off x="-1039259" y="-1017265"/>
            <a:ext cx="20151735" cy="17142932"/>
            <a:chOff x="0" y="0"/>
            <a:chExt cx="20151735" cy="17142930"/>
          </a:xfrm>
        </p:grpSpPr>
        <p:sp>
          <p:nvSpPr>
            <p:cNvPr id="1004"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5"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6"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7"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8"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09"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0"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1"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2"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3"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4"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5"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6"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7"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8"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19"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0"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1"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2"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3"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4"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5"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6"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7"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8"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29"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0"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1"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2"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3"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041" name="Graphic 3"/>
          <p:cNvGrpSpPr/>
          <p:nvPr/>
        </p:nvGrpSpPr>
        <p:grpSpPr>
          <a:xfrm flipH="1" rot="10800000">
            <a:off x="43987063" y="16415047"/>
            <a:ext cx="2297273" cy="9682575"/>
            <a:chOff x="0" y="0"/>
            <a:chExt cx="2297271" cy="9682574"/>
          </a:xfrm>
        </p:grpSpPr>
        <p:sp>
          <p:nvSpPr>
            <p:cNvPr id="1035"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036"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7"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8"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39"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40"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042"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043"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044"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045"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046"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047" name="TextBox 1"/>
          <p:cNvSpPr txBox="1"/>
          <p:nvPr/>
        </p:nvSpPr>
        <p:spPr>
          <a:xfrm>
            <a:off x="3273303" y="6003168"/>
            <a:ext cx="23400788"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“You will not certainly die,” the serpent said to the woman. “For God knows that when you eat from it your eyes will be opened, and you will be like God, knowing good and evil.”</a:t>
            </a:r>
          </a:p>
        </p:txBody>
      </p:sp>
      <p:sp>
        <p:nvSpPr>
          <p:cNvPr id="1048" name="Genesis 3:1-7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3:1-7 </a:t>
            </a:r>
            <a:r>
              <a:rPr sz="4500"/>
              <a:t>NIV</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52" name="Picture Placeholder 13" descr="Picture Placeholder 13"/>
          <p:cNvPicPr>
            <a:picLocks noChangeAspect="1"/>
          </p:cNvPicPr>
          <p:nvPr/>
        </p:nvPicPr>
        <p:blipFill>
          <a:blip r:embed="rId3">
            <a:extLst/>
          </a:blip>
          <a:srcRect l="0" t="2129" r="0" b="1244"/>
          <a:stretch>
            <a:fillRect/>
          </a:stretch>
        </p:blipFill>
        <p:spPr>
          <a:xfrm>
            <a:off x="29871733" y="0"/>
            <a:ext cx="18926588" cy="27431942"/>
          </a:xfrm>
          <a:prstGeom prst="rect">
            <a:avLst/>
          </a:prstGeom>
          <a:ln w="25400">
            <a:miter lim="400000"/>
          </a:ln>
        </p:spPr>
      </p:pic>
      <p:pic>
        <p:nvPicPr>
          <p:cNvPr id="1053"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084" name="Group 7"/>
          <p:cNvGrpSpPr/>
          <p:nvPr/>
        </p:nvGrpSpPr>
        <p:grpSpPr>
          <a:xfrm>
            <a:off x="29656642" y="11297502"/>
            <a:ext cx="20151736" cy="17142931"/>
            <a:chOff x="0" y="0"/>
            <a:chExt cx="20151735" cy="17142930"/>
          </a:xfrm>
        </p:grpSpPr>
        <p:sp>
          <p:nvSpPr>
            <p:cNvPr id="1054"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55"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56"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57"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58"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59"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0"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1"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2"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3"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4"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5"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6"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7"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8"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69"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0"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1"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2"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3"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4"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5"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6"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7"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8"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79"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0"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1"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2"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3"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115" name="Group 7"/>
          <p:cNvGrpSpPr/>
          <p:nvPr/>
        </p:nvGrpSpPr>
        <p:grpSpPr>
          <a:xfrm>
            <a:off x="-1039259" y="-1017265"/>
            <a:ext cx="20151735" cy="17142932"/>
            <a:chOff x="0" y="0"/>
            <a:chExt cx="20151735" cy="17142930"/>
          </a:xfrm>
        </p:grpSpPr>
        <p:sp>
          <p:nvSpPr>
            <p:cNvPr id="1085"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6"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7"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8"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89"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0"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1"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2"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3"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4"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5"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6"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7"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8"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099"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0"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1"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2"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3"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4"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5"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6"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7"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8"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09"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0"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1"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2"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3"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4"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122" name="Graphic 3"/>
          <p:cNvGrpSpPr/>
          <p:nvPr/>
        </p:nvGrpSpPr>
        <p:grpSpPr>
          <a:xfrm flipH="1" rot="10800000">
            <a:off x="43987063" y="16415047"/>
            <a:ext cx="2297273" cy="9682575"/>
            <a:chOff x="0" y="0"/>
            <a:chExt cx="2297271" cy="9682574"/>
          </a:xfrm>
        </p:grpSpPr>
        <p:sp>
          <p:nvSpPr>
            <p:cNvPr id="1116"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117"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8"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19"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20"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21"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123"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124"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125"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126"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127"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128" name="TextBox 1"/>
          <p:cNvSpPr txBox="1"/>
          <p:nvPr/>
        </p:nvSpPr>
        <p:spPr>
          <a:xfrm>
            <a:off x="3273303" y="6003168"/>
            <a:ext cx="23400788"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When the woman saw that the fruit of the tree was good for food and pleasing to the eye, and also desirable for gaining wisdom, she took some and ate it. She also gave some to her husband,</a:t>
            </a:r>
          </a:p>
        </p:txBody>
      </p:sp>
      <p:sp>
        <p:nvSpPr>
          <p:cNvPr id="1129" name="Genesis 3:1-7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3:1-7 </a:t>
            </a:r>
            <a:r>
              <a:rPr sz="4500"/>
              <a:t>NIV</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33" name="Picture Placeholder 13" descr="Picture Placeholder 13"/>
          <p:cNvPicPr>
            <a:picLocks noChangeAspect="1"/>
          </p:cNvPicPr>
          <p:nvPr/>
        </p:nvPicPr>
        <p:blipFill>
          <a:blip r:embed="rId3">
            <a:extLst/>
          </a:blip>
          <a:srcRect l="0" t="2129" r="0" b="1244"/>
          <a:stretch>
            <a:fillRect/>
          </a:stretch>
        </p:blipFill>
        <p:spPr>
          <a:xfrm>
            <a:off x="29871733" y="0"/>
            <a:ext cx="18926588" cy="27431942"/>
          </a:xfrm>
          <a:prstGeom prst="rect">
            <a:avLst/>
          </a:prstGeom>
          <a:ln w="25400">
            <a:miter lim="400000"/>
          </a:ln>
        </p:spPr>
      </p:pic>
      <p:pic>
        <p:nvPicPr>
          <p:cNvPr id="1134"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165" name="Group 7"/>
          <p:cNvGrpSpPr/>
          <p:nvPr/>
        </p:nvGrpSpPr>
        <p:grpSpPr>
          <a:xfrm>
            <a:off x="29656642" y="11297502"/>
            <a:ext cx="20151736" cy="17142931"/>
            <a:chOff x="0" y="0"/>
            <a:chExt cx="20151735" cy="17142930"/>
          </a:xfrm>
        </p:grpSpPr>
        <p:sp>
          <p:nvSpPr>
            <p:cNvPr id="1135"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36"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37"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38"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39"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0"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1"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2"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3"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4"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5"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6"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7"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8"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49"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0"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1"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2"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3"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4"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5"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6"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7"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8"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59"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0"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1"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2"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3"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4"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196" name="Group 7"/>
          <p:cNvGrpSpPr/>
          <p:nvPr/>
        </p:nvGrpSpPr>
        <p:grpSpPr>
          <a:xfrm>
            <a:off x="-1039259" y="-1017265"/>
            <a:ext cx="20151735" cy="17142932"/>
            <a:chOff x="0" y="0"/>
            <a:chExt cx="20151735" cy="17142930"/>
          </a:xfrm>
        </p:grpSpPr>
        <p:sp>
          <p:nvSpPr>
            <p:cNvPr id="116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6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7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8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203" name="Graphic 3"/>
          <p:cNvGrpSpPr/>
          <p:nvPr/>
        </p:nvGrpSpPr>
        <p:grpSpPr>
          <a:xfrm flipH="1" rot="10800000">
            <a:off x="43987063" y="16415047"/>
            <a:ext cx="2297273" cy="9682575"/>
            <a:chOff x="0" y="0"/>
            <a:chExt cx="2297271" cy="9682574"/>
          </a:xfrm>
        </p:grpSpPr>
        <p:sp>
          <p:nvSpPr>
            <p:cNvPr id="1197"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198"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199"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00"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01"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02"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204"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205"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206"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207"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208"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209" name="TextBox 1"/>
          <p:cNvSpPr txBox="1"/>
          <p:nvPr/>
        </p:nvSpPr>
        <p:spPr>
          <a:xfrm>
            <a:off x="3273303" y="6003168"/>
            <a:ext cx="23400788"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who was with her, and he ate it.  Then the eyes of both of them were opened, and they realized they were naked; so they sewed fig leaves together and made coverings for themselves.” </a:t>
            </a:r>
          </a:p>
        </p:txBody>
      </p:sp>
      <p:sp>
        <p:nvSpPr>
          <p:cNvPr id="1210" name="Genesis 3:1-7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3:1-7 </a:t>
            </a:r>
            <a:r>
              <a:rPr sz="4500"/>
              <a:t>NIV</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14" name="Leonardo_Phoenix_10_cinematic_keyframe15_A_surreal_cinematic_p_0.jpg" descr="Leonardo_Phoenix_10_cinematic_keyframe15_A_surreal_cinematic_p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1245" name="Group 7"/>
          <p:cNvGrpSpPr/>
          <p:nvPr/>
        </p:nvGrpSpPr>
        <p:grpSpPr>
          <a:xfrm>
            <a:off x="29656642" y="11297502"/>
            <a:ext cx="20151736" cy="17142931"/>
            <a:chOff x="0" y="0"/>
            <a:chExt cx="20151735" cy="17142930"/>
          </a:xfrm>
        </p:grpSpPr>
        <p:sp>
          <p:nvSpPr>
            <p:cNvPr id="1215"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16"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17"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18"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19"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0"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1"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2"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3"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4"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5"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6"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7"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8"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29"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0"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1"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2"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3"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4"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5"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6"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7"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8"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39"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0"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1"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2"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3"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4"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276" name="Group 7"/>
          <p:cNvGrpSpPr/>
          <p:nvPr/>
        </p:nvGrpSpPr>
        <p:grpSpPr>
          <a:xfrm>
            <a:off x="-1039259" y="-1017265"/>
            <a:ext cx="20151735" cy="17142932"/>
            <a:chOff x="0" y="0"/>
            <a:chExt cx="20151735" cy="17142930"/>
          </a:xfrm>
        </p:grpSpPr>
        <p:sp>
          <p:nvSpPr>
            <p:cNvPr id="124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4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5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6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7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280" name="Group"/>
          <p:cNvGrpSpPr/>
          <p:nvPr/>
        </p:nvGrpSpPr>
        <p:grpSpPr>
          <a:xfrm>
            <a:off x="2091378" y="759385"/>
            <a:ext cx="45150457" cy="3908099"/>
            <a:chOff x="0" y="0"/>
            <a:chExt cx="45150457" cy="3908097"/>
          </a:xfrm>
        </p:grpSpPr>
        <p:sp>
          <p:nvSpPr>
            <p:cNvPr id="1277"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1278"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1279"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1287" name="Graphic 3"/>
          <p:cNvGrpSpPr/>
          <p:nvPr/>
        </p:nvGrpSpPr>
        <p:grpSpPr>
          <a:xfrm flipH="1" rot="5400000">
            <a:off x="23677368" y="22408184"/>
            <a:ext cx="1413264" cy="5956643"/>
            <a:chOff x="0" y="0"/>
            <a:chExt cx="1413262" cy="5956641"/>
          </a:xfrm>
        </p:grpSpPr>
        <p:sp>
          <p:nvSpPr>
            <p:cNvPr id="1281"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282"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83"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84"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85"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86"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91" name="Leonardo_Phoenix_10_Generate_a_highly_realistic_cinematic_imag_0(1).jpg" descr="Leonardo_Phoenix_10_Generate_a_highly_realistic_cinematic_imag_0(1).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1322" name="Group 7"/>
          <p:cNvGrpSpPr/>
          <p:nvPr/>
        </p:nvGrpSpPr>
        <p:grpSpPr>
          <a:xfrm>
            <a:off x="29656642" y="11297502"/>
            <a:ext cx="20151736" cy="17142931"/>
            <a:chOff x="0" y="0"/>
            <a:chExt cx="20151735" cy="17142930"/>
          </a:xfrm>
        </p:grpSpPr>
        <p:sp>
          <p:nvSpPr>
            <p:cNvPr id="129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29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0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1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353" name="Group 7"/>
          <p:cNvGrpSpPr/>
          <p:nvPr/>
        </p:nvGrpSpPr>
        <p:grpSpPr>
          <a:xfrm>
            <a:off x="-1039259" y="-1017265"/>
            <a:ext cx="20151735" cy="17142932"/>
            <a:chOff x="0" y="0"/>
            <a:chExt cx="20151735" cy="17142930"/>
          </a:xfrm>
        </p:grpSpPr>
        <p:sp>
          <p:nvSpPr>
            <p:cNvPr id="132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2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3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4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5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5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5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354"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1355"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1356"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1363" name="Graphic 3"/>
          <p:cNvGrpSpPr/>
          <p:nvPr/>
        </p:nvGrpSpPr>
        <p:grpSpPr>
          <a:xfrm rot="16200000">
            <a:off x="23677368" y="22408184"/>
            <a:ext cx="1413264" cy="5956643"/>
            <a:chOff x="0" y="0"/>
            <a:chExt cx="1413262" cy="5956641"/>
          </a:xfrm>
        </p:grpSpPr>
        <p:sp>
          <p:nvSpPr>
            <p:cNvPr id="1357"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358"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59"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60"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61"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62"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67" name="Leonardo_Phoenix_10_Create_a_highly_realistic_cinematic_image_0(2).jpg" descr="Leonardo_Phoenix_10_Create_a_highly_realistic_cinematic_image_0(2).jpg"/>
          <p:cNvPicPr>
            <a:picLocks noChangeAspect="1"/>
          </p:cNvPicPr>
          <p:nvPr/>
        </p:nvPicPr>
        <p:blipFill>
          <a:blip r:embed="rId3">
            <a:extLst/>
          </a:blip>
          <a:stretch>
            <a:fillRect/>
          </a:stretch>
        </p:blipFill>
        <p:spPr>
          <a:xfrm>
            <a:off x="-255001" y="-633311"/>
            <a:ext cx="19643658" cy="29465487"/>
          </a:xfrm>
          <a:prstGeom prst="rect">
            <a:avLst/>
          </a:prstGeom>
          <a:ln w="25400">
            <a:miter lim="400000"/>
          </a:ln>
        </p:spPr>
      </p:pic>
      <p:pic>
        <p:nvPicPr>
          <p:cNvPr id="1368"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1399" name="Group 7"/>
          <p:cNvGrpSpPr/>
          <p:nvPr/>
        </p:nvGrpSpPr>
        <p:grpSpPr>
          <a:xfrm>
            <a:off x="29656642" y="11297502"/>
            <a:ext cx="20151736" cy="17142931"/>
            <a:chOff x="0" y="0"/>
            <a:chExt cx="20151735" cy="17142930"/>
          </a:xfrm>
        </p:grpSpPr>
        <p:sp>
          <p:nvSpPr>
            <p:cNvPr id="136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7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8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39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430" name="Group 7"/>
          <p:cNvGrpSpPr/>
          <p:nvPr/>
        </p:nvGrpSpPr>
        <p:grpSpPr>
          <a:xfrm>
            <a:off x="-1039259" y="-1017265"/>
            <a:ext cx="20151735" cy="17142932"/>
            <a:chOff x="0" y="0"/>
            <a:chExt cx="20151735" cy="17142930"/>
          </a:xfrm>
        </p:grpSpPr>
        <p:sp>
          <p:nvSpPr>
            <p:cNvPr id="140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0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1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2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43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432"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1439" name="Graphic 3"/>
          <p:cNvGrpSpPr/>
          <p:nvPr/>
        </p:nvGrpSpPr>
        <p:grpSpPr>
          <a:xfrm rot="10800000">
            <a:off x="2419963" y="16364247"/>
            <a:ext cx="2297273" cy="9682575"/>
            <a:chOff x="0" y="0"/>
            <a:chExt cx="2297271" cy="9682574"/>
          </a:xfrm>
        </p:grpSpPr>
        <p:sp>
          <p:nvSpPr>
            <p:cNvPr id="143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43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3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3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3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3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440" name="Rectangle: Rounded Corners 49"/>
          <p:cNvSpPr/>
          <p:nvPr/>
        </p:nvSpPr>
        <p:spPr>
          <a:xfrm>
            <a:off x="33553229" y="2755900"/>
            <a:ext cx="10359062"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441"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442"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1443" name="TextBox 1"/>
          <p:cNvSpPr txBox="1"/>
          <p:nvPr/>
        </p:nvSpPr>
        <p:spPr>
          <a:xfrm>
            <a:off x="23347909" y="7016274"/>
            <a:ext cx="21117819" cy="135026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“The Lord said, ‘What have you done? Listen! Your brother’s blood cries out to me from the ground.’”</a:t>
            </a:r>
          </a:p>
        </p:txBody>
      </p:sp>
      <p:sp>
        <p:nvSpPr>
          <p:cNvPr id="1444" name="Genesis 4:10 NIV"/>
          <p:cNvSpPr txBox="1"/>
          <p:nvPr/>
        </p:nvSpPr>
        <p:spPr>
          <a:xfrm>
            <a:off x="34148557" y="3012616"/>
            <a:ext cx="916840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Genesis 4:10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8" name="Picture Placeholder 13" descr="Picture Placeholder 13"/>
          <p:cNvPicPr>
            <a:picLocks noChangeAspect="1"/>
          </p:cNvPicPr>
          <p:nvPr/>
        </p:nvPicPr>
        <p:blipFill>
          <a:blip r:embed="rId3">
            <a:extLst/>
          </a:blip>
          <a:srcRect l="16211" t="0" r="14793" b="0"/>
          <a:stretch>
            <a:fillRect/>
          </a:stretch>
        </p:blipFill>
        <p:spPr>
          <a:xfrm>
            <a:off x="29871734" y="0"/>
            <a:ext cx="18926588" cy="27431942"/>
          </a:xfrm>
          <a:prstGeom prst="rect">
            <a:avLst/>
          </a:prstGeom>
          <a:ln w="25400">
            <a:miter lim="400000"/>
          </a:ln>
        </p:spPr>
      </p:pic>
      <p:pic>
        <p:nvPicPr>
          <p:cNvPr id="1449"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480" name="Group 7"/>
          <p:cNvGrpSpPr/>
          <p:nvPr/>
        </p:nvGrpSpPr>
        <p:grpSpPr>
          <a:xfrm>
            <a:off x="29656642" y="11297502"/>
            <a:ext cx="20151736" cy="17142931"/>
            <a:chOff x="0" y="0"/>
            <a:chExt cx="20151735" cy="17142930"/>
          </a:xfrm>
        </p:grpSpPr>
        <p:sp>
          <p:nvSpPr>
            <p:cNvPr id="145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5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6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7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511" name="Group 7"/>
          <p:cNvGrpSpPr/>
          <p:nvPr/>
        </p:nvGrpSpPr>
        <p:grpSpPr>
          <a:xfrm>
            <a:off x="-1039259" y="-1017265"/>
            <a:ext cx="20151735" cy="17142932"/>
            <a:chOff x="0" y="0"/>
            <a:chExt cx="20151735" cy="17142930"/>
          </a:xfrm>
        </p:grpSpPr>
        <p:sp>
          <p:nvSpPr>
            <p:cNvPr id="148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8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49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0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518" name="Graphic 3"/>
          <p:cNvGrpSpPr/>
          <p:nvPr/>
        </p:nvGrpSpPr>
        <p:grpSpPr>
          <a:xfrm flipH="1" rot="10800000">
            <a:off x="43987063" y="16415047"/>
            <a:ext cx="2297273" cy="9682575"/>
            <a:chOff x="0" y="0"/>
            <a:chExt cx="2297271" cy="9682574"/>
          </a:xfrm>
        </p:grpSpPr>
        <p:sp>
          <p:nvSpPr>
            <p:cNvPr id="1512"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513"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4"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5"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6"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17"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519"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520"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521"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522" name="Rectangle: Rounded Corners 49"/>
          <p:cNvSpPr/>
          <p:nvPr/>
        </p:nvSpPr>
        <p:spPr>
          <a:xfrm>
            <a:off x="2428240" y="2753544"/>
            <a:ext cx="10135890"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523"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524" name="TextBox 1"/>
          <p:cNvSpPr txBox="1"/>
          <p:nvPr/>
        </p:nvSpPr>
        <p:spPr>
          <a:xfrm>
            <a:off x="5973489" y="9352279"/>
            <a:ext cx="18000415" cy="10886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“Then the Lord God said to the woman, ‘What is this you have done?’”</a:t>
            </a:r>
          </a:p>
        </p:txBody>
      </p:sp>
      <p:sp>
        <p:nvSpPr>
          <p:cNvPr id="1525" name="Genesis 3:13 NIV"/>
          <p:cNvSpPr txBox="1"/>
          <p:nvPr/>
        </p:nvSpPr>
        <p:spPr>
          <a:xfrm>
            <a:off x="2911981" y="3010261"/>
            <a:ext cx="9168408"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3:13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29" name="Leonardo_Phoenix_10_Create_a_visually_striking_cinematic_image_0.jpg" descr="Leonardo_Phoenix_10_Create_a_visually_striking_cinematic_image_0.jpg"/>
          <p:cNvPicPr>
            <a:picLocks noChangeAspect="1"/>
          </p:cNvPicPr>
          <p:nvPr/>
        </p:nvPicPr>
        <p:blipFill>
          <a:blip r:embed="rId3">
            <a:extLst/>
          </a:blip>
          <a:stretch>
            <a:fillRect/>
          </a:stretch>
        </p:blipFill>
        <p:spPr>
          <a:xfrm>
            <a:off x="-77199" y="-1295273"/>
            <a:ext cx="19351355" cy="29027030"/>
          </a:xfrm>
          <a:prstGeom prst="rect">
            <a:avLst/>
          </a:prstGeom>
          <a:ln w="25400">
            <a:miter lim="400000"/>
          </a:ln>
        </p:spPr>
      </p:pic>
      <p:pic>
        <p:nvPicPr>
          <p:cNvPr id="1530"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1561" name="Group 7"/>
          <p:cNvGrpSpPr/>
          <p:nvPr/>
        </p:nvGrpSpPr>
        <p:grpSpPr>
          <a:xfrm>
            <a:off x="29656642" y="11297502"/>
            <a:ext cx="20151736" cy="17142931"/>
            <a:chOff x="0" y="0"/>
            <a:chExt cx="20151735" cy="17142930"/>
          </a:xfrm>
        </p:grpSpPr>
        <p:sp>
          <p:nvSpPr>
            <p:cNvPr id="153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3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4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5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592" name="Group 7"/>
          <p:cNvGrpSpPr/>
          <p:nvPr/>
        </p:nvGrpSpPr>
        <p:grpSpPr>
          <a:xfrm>
            <a:off x="-1039259" y="-1017265"/>
            <a:ext cx="20151735" cy="17142932"/>
            <a:chOff x="0" y="0"/>
            <a:chExt cx="20151735" cy="17142930"/>
          </a:xfrm>
        </p:grpSpPr>
        <p:sp>
          <p:nvSpPr>
            <p:cNvPr id="156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6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7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8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593"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594"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1601" name="Graphic 3"/>
          <p:cNvGrpSpPr/>
          <p:nvPr/>
        </p:nvGrpSpPr>
        <p:grpSpPr>
          <a:xfrm rot="10800000">
            <a:off x="2419963" y="16364247"/>
            <a:ext cx="2297273" cy="9682575"/>
            <a:chOff x="0" y="0"/>
            <a:chExt cx="2297271" cy="9682574"/>
          </a:xfrm>
        </p:grpSpPr>
        <p:sp>
          <p:nvSpPr>
            <p:cNvPr id="1595"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596"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7"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8"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599"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00"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602" name="Rectangle: Rounded Corners 49"/>
          <p:cNvSpPr/>
          <p:nvPr/>
        </p:nvSpPr>
        <p:spPr>
          <a:xfrm>
            <a:off x="33430697" y="2755900"/>
            <a:ext cx="10481594"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603"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604"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1605" name="TextBox 1"/>
          <p:cNvSpPr txBox="1"/>
          <p:nvPr/>
        </p:nvSpPr>
        <p:spPr>
          <a:xfrm>
            <a:off x="22470026" y="7016274"/>
            <a:ext cx="22873584" cy="135026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“We know that the whole creation has been groaning as in the pains of childbirth right up to the present time.”</a:t>
            </a:r>
          </a:p>
        </p:txBody>
      </p:sp>
      <p:sp>
        <p:nvSpPr>
          <p:cNvPr id="1606" name="Romans 8:22 NIV"/>
          <p:cNvSpPr txBox="1"/>
          <p:nvPr/>
        </p:nvSpPr>
        <p:spPr>
          <a:xfrm>
            <a:off x="34026022" y="3012616"/>
            <a:ext cx="9290944"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Romans 8:22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 name="BG.png" descr="BG.png"/>
          <p:cNvPicPr>
            <a:picLocks noChangeAspect="1"/>
          </p:cNvPicPr>
          <p:nvPr/>
        </p:nvPicPr>
        <p:blipFill>
          <a:blip r:embed="rId2">
            <a:extLst/>
          </a:blip>
          <a:stretch>
            <a:fillRect/>
          </a:stretch>
        </p:blipFill>
        <p:spPr>
          <a:xfrm>
            <a:off x="0" y="0"/>
            <a:ext cx="48768000" cy="27432000"/>
          </a:xfrm>
          <a:prstGeom prst="rect">
            <a:avLst/>
          </a:prstGeom>
          <a:ln w="25400">
            <a:miter lim="400000"/>
          </a:ln>
        </p:spPr>
      </p:pic>
      <p:grpSp>
        <p:nvGrpSpPr>
          <p:cNvPr id="211" name="Group 7"/>
          <p:cNvGrpSpPr/>
          <p:nvPr/>
        </p:nvGrpSpPr>
        <p:grpSpPr>
          <a:xfrm>
            <a:off x="29673575" y="11301736"/>
            <a:ext cx="20151735" cy="17142931"/>
            <a:chOff x="0" y="0"/>
            <a:chExt cx="20151735" cy="17142930"/>
          </a:xfrm>
        </p:grpSpPr>
        <p:sp>
          <p:nvSpPr>
            <p:cNvPr id="18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42" name="Group 7"/>
          <p:cNvGrpSpPr/>
          <p:nvPr/>
        </p:nvGrpSpPr>
        <p:grpSpPr>
          <a:xfrm>
            <a:off x="-1051959" y="-1008798"/>
            <a:ext cx="20151735" cy="17142931"/>
            <a:chOff x="0" y="0"/>
            <a:chExt cx="20151735" cy="17142930"/>
          </a:xfrm>
        </p:grpSpPr>
        <p:sp>
          <p:nvSpPr>
            <p:cNvPr id="21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49" name="Graphic 3"/>
          <p:cNvGrpSpPr/>
          <p:nvPr/>
        </p:nvGrpSpPr>
        <p:grpSpPr>
          <a:xfrm>
            <a:off x="43999763" y="1479847"/>
            <a:ext cx="2297273" cy="9682575"/>
            <a:chOff x="0" y="0"/>
            <a:chExt cx="2297271" cy="9682574"/>
          </a:xfrm>
        </p:grpSpPr>
        <p:sp>
          <p:nvSpPr>
            <p:cNvPr id="24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4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pic>
        <p:nvPicPr>
          <p:cNvPr id="250" name="logo_00270(1).png" descr="logo_00270(1).png"/>
          <p:cNvPicPr>
            <a:picLocks noChangeAspect="1"/>
          </p:cNvPicPr>
          <p:nvPr/>
        </p:nvPicPr>
        <p:blipFill>
          <a:blip r:embed="rId3">
            <a:extLst/>
          </a:blip>
          <a:stretch>
            <a:fillRect/>
          </a:stretch>
        </p:blipFill>
        <p:spPr>
          <a:xfrm>
            <a:off x="14078326" y="1706946"/>
            <a:ext cx="20579835" cy="11576157"/>
          </a:xfrm>
          <a:prstGeom prst="rect">
            <a:avLst/>
          </a:prstGeom>
          <a:ln w="25400">
            <a:miter lim="400000"/>
          </a:ln>
        </p:spPr>
      </p:pic>
      <p:sp>
        <p:nvSpPr>
          <p:cNvPr id="251" name="Group"/>
          <p:cNvSpPr/>
          <p:nvPr/>
        </p:nvSpPr>
        <p:spPr>
          <a:xfrm>
            <a:off x="2728001" y="24676759"/>
            <a:ext cx="43280482"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252" name="Oval 31"/>
          <p:cNvSpPr/>
          <p:nvPr/>
        </p:nvSpPr>
        <p:spPr>
          <a:xfrm>
            <a:off x="2040577" y="24333644"/>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53" name="Rectangle: Rounded Corners 2"/>
          <p:cNvSpPr/>
          <p:nvPr/>
        </p:nvSpPr>
        <p:spPr>
          <a:xfrm>
            <a:off x="7061199" y="14499787"/>
            <a:ext cx="34614089" cy="8755896"/>
          </a:xfrm>
          <a:prstGeom prst="roundRect">
            <a:avLst>
              <a:gd name="adj" fmla="val 2602"/>
            </a:avLst>
          </a:prstGeom>
          <a:ln w="76200">
            <a:solidFill>
              <a:srgbClr val="F1BD77"/>
            </a:solidFill>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54" name="TextBox 1"/>
          <p:cNvSpPr txBox="1"/>
          <p:nvPr/>
        </p:nvSpPr>
        <p:spPr>
          <a:xfrm>
            <a:off x="9169895" y="16050714"/>
            <a:ext cx="30396697" cy="56540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8000">
                <a:gradFill flip="none" rotWithShape="1">
                  <a:gsLst>
                    <a:gs pos="576">
                      <a:srgbClr val="F1BD77"/>
                    </a:gs>
                    <a:gs pos="48000">
                      <a:srgbClr val="FFFFA6"/>
                    </a:gs>
                  </a:gsLst>
                  <a:lin ang="8100000" scaled="0"/>
                </a:gradFill>
                <a:latin typeface="Verdana"/>
                <a:ea typeface="Verdana"/>
                <a:cs typeface="Verdana"/>
                <a:sym typeface="Verdana"/>
              </a:defRPr>
            </a:lvl1pPr>
          </a:lstStyle>
          <a:p>
            <a:pPr/>
            <a:r>
              <a:t>The Reign of the Serpent</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0" name="Leonardo_Phoenix_10_a_cinematic_photo_of_God_with_gentle_facia_0.jpg" descr="Leonardo_Phoenix_10_a_cinematic_photo_of_God_with_gentle_facia_0.jpg"/>
          <p:cNvPicPr>
            <a:picLocks noChangeAspect="1"/>
          </p:cNvPicPr>
          <p:nvPr/>
        </p:nvPicPr>
        <p:blipFill>
          <a:blip r:embed="rId3">
            <a:extLst/>
          </a:blip>
          <a:stretch>
            <a:fillRect/>
          </a:stretch>
        </p:blipFill>
        <p:spPr>
          <a:xfrm>
            <a:off x="-4185230" y="-4739326"/>
            <a:ext cx="57138460" cy="32295655"/>
          </a:xfrm>
          <a:prstGeom prst="rect">
            <a:avLst/>
          </a:prstGeom>
          <a:ln w="25400">
            <a:miter lim="400000"/>
          </a:ln>
        </p:spPr>
      </p:pic>
      <p:grpSp>
        <p:nvGrpSpPr>
          <p:cNvPr id="1641" name="Group 7"/>
          <p:cNvGrpSpPr/>
          <p:nvPr/>
        </p:nvGrpSpPr>
        <p:grpSpPr>
          <a:xfrm>
            <a:off x="29656642" y="11297502"/>
            <a:ext cx="20151736" cy="17142931"/>
            <a:chOff x="0" y="0"/>
            <a:chExt cx="20151735" cy="17142930"/>
          </a:xfrm>
        </p:grpSpPr>
        <p:sp>
          <p:nvSpPr>
            <p:cNvPr id="161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1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2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3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672" name="Group 7"/>
          <p:cNvGrpSpPr/>
          <p:nvPr/>
        </p:nvGrpSpPr>
        <p:grpSpPr>
          <a:xfrm>
            <a:off x="-1039259" y="-1017265"/>
            <a:ext cx="20151735" cy="17142932"/>
            <a:chOff x="0" y="0"/>
            <a:chExt cx="20151735" cy="17142930"/>
          </a:xfrm>
        </p:grpSpPr>
        <p:sp>
          <p:nvSpPr>
            <p:cNvPr id="164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4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5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6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7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7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676" name="Group"/>
          <p:cNvGrpSpPr/>
          <p:nvPr/>
        </p:nvGrpSpPr>
        <p:grpSpPr>
          <a:xfrm>
            <a:off x="2091378" y="759385"/>
            <a:ext cx="45150457" cy="3908099"/>
            <a:chOff x="0" y="0"/>
            <a:chExt cx="45150457" cy="3908097"/>
          </a:xfrm>
        </p:grpSpPr>
        <p:sp>
          <p:nvSpPr>
            <p:cNvPr id="1673"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1674"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1675"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1683" name="Graphic 3"/>
          <p:cNvGrpSpPr/>
          <p:nvPr/>
        </p:nvGrpSpPr>
        <p:grpSpPr>
          <a:xfrm flipH="1" rot="5400000">
            <a:off x="23677368" y="22408184"/>
            <a:ext cx="1413264" cy="5956643"/>
            <a:chOff x="0" y="0"/>
            <a:chExt cx="1413262" cy="5956641"/>
          </a:xfrm>
        </p:grpSpPr>
        <p:sp>
          <p:nvSpPr>
            <p:cNvPr id="1677"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678"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79"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80"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81"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82"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7" name="Picture Placeholder 13" descr="Picture Placeholder 13"/>
          <p:cNvPicPr>
            <a:picLocks noChangeAspect="1"/>
          </p:cNvPicPr>
          <p:nvPr/>
        </p:nvPicPr>
        <p:blipFill>
          <a:blip r:embed="rId3">
            <a:extLst/>
          </a:blip>
          <a:srcRect l="16211" t="0" r="14793" b="0"/>
          <a:stretch>
            <a:fillRect/>
          </a:stretch>
        </p:blipFill>
        <p:spPr>
          <a:xfrm>
            <a:off x="29871734" y="0"/>
            <a:ext cx="18926588" cy="27431942"/>
          </a:xfrm>
          <a:prstGeom prst="rect">
            <a:avLst/>
          </a:prstGeom>
          <a:ln w="25400">
            <a:miter lim="400000"/>
          </a:ln>
        </p:spPr>
      </p:pic>
      <p:pic>
        <p:nvPicPr>
          <p:cNvPr id="1688"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719" name="Group 7"/>
          <p:cNvGrpSpPr/>
          <p:nvPr/>
        </p:nvGrpSpPr>
        <p:grpSpPr>
          <a:xfrm>
            <a:off x="29656642" y="11297502"/>
            <a:ext cx="20151736" cy="17142931"/>
            <a:chOff x="0" y="0"/>
            <a:chExt cx="20151735" cy="17142930"/>
          </a:xfrm>
        </p:grpSpPr>
        <p:sp>
          <p:nvSpPr>
            <p:cNvPr id="168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69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0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1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750" name="Group 7"/>
          <p:cNvGrpSpPr/>
          <p:nvPr/>
        </p:nvGrpSpPr>
        <p:grpSpPr>
          <a:xfrm>
            <a:off x="-1039259" y="-1017265"/>
            <a:ext cx="20151735" cy="17142932"/>
            <a:chOff x="0" y="0"/>
            <a:chExt cx="20151735" cy="17142930"/>
          </a:xfrm>
        </p:grpSpPr>
        <p:sp>
          <p:nvSpPr>
            <p:cNvPr id="172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2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3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4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757" name="Graphic 3"/>
          <p:cNvGrpSpPr/>
          <p:nvPr/>
        </p:nvGrpSpPr>
        <p:grpSpPr>
          <a:xfrm flipH="1" rot="10800000">
            <a:off x="43987063" y="16415047"/>
            <a:ext cx="2297273" cy="9682575"/>
            <a:chOff x="0" y="0"/>
            <a:chExt cx="2297271" cy="9682574"/>
          </a:xfrm>
        </p:grpSpPr>
        <p:sp>
          <p:nvSpPr>
            <p:cNvPr id="1751"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752"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53"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54"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55"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56"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758"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759"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760"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761" name="Rectangle: Rounded Corners 49"/>
          <p:cNvSpPr/>
          <p:nvPr/>
        </p:nvSpPr>
        <p:spPr>
          <a:xfrm>
            <a:off x="2428240" y="2753544"/>
            <a:ext cx="12302827"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762"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763" name="TextBox 1"/>
          <p:cNvSpPr txBox="1"/>
          <p:nvPr/>
        </p:nvSpPr>
        <p:spPr>
          <a:xfrm>
            <a:off x="2271197" y="5867973"/>
            <a:ext cx="25404999"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So the Lord God said to the serpent, “Because you have done this, ‘Cursed are you above all livestock and all wild animals! You will crawl on your belly and you will eat dust all the days of your life.</a:t>
            </a:r>
          </a:p>
        </p:txBody>
      </p:sp>
      <p:sp>
        <p:nvSpPr>
          <p:cNvPr id="1764" name="Genesis 3:14–15 NIV"/>
          <p:cNvSpPr txBox="1"/>
          <p:nvPr/>
        </p:nvSpPr>
        <p:spPr>
          <a:xfrm>
            <a:off x="2911981" y="3010261"/>
            <a:ext cx="11335346"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3:14–15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8" name="Picture Placeholder 13" descr="Picture Placeholder 13"/>
          <p:cNvPicPr>
            <a:picLocks noChangeAspect="1"/>
          </p:cNvPicPr>
          <p:nvPr/>
        </p:nvPicPr>
        <p:blipFill>
          <a:blip r:embed="rId3">
            <a:extLst/>
          </a:blip>
          <a:srcRect l="16211" t="0" r="14793" b="0"/>
          <a:stretch>
            <a:fillRect/>
          </a:stretch>
        </p:blipFill>
        <p:spPr>
          <a:xfrm>
            <a:off x="29871734" y="0"/>
            <a:ext cx="18926588" cy="27431942"/>
          </a:xfrm>
          <a:prstGeom prst="rect">
            <a:avLst/>
          </a:prstGeom>
          <a:ln w="25400">
            <a:miter lim="400000"/>
          </a:ln>
        </p:spPr>
      </p:pic>
      <p:pic>
        <p:nvPicPr>
          <p:cNvPr id="1769"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1800" name="Group 7"/>
          <p:cNvGrpSpPr/>
          <p:nvPr/>
        </p:nvGrpSpPr>
        <p:grpSpPr>
          <a:xfrm>
            <a:off x="29656642" y="11297502"/>
            <a:ext cx="20151736" cy="17142931"/>
            <a:chOff x="0" y="0"/>
            <a:chExt cx="20151735" cy="17142930"/>
          </a:xfrm>
        </p:grpSpPr>
        <p:sp>
          <p:nvSpPr>
            <p:cNvPr id="177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7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8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79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831" name="Group 7"/>
          <p:cNvGrpSpPr/>
          <p:nvPr/>
        </p:nvGrpSpPr>
        <p:grpSpPr>
          <a:xfrm>
            <a:off x="-1039259" y="-1017265"/>
            <a:ext cx="20151735" cy="17142932"/>
            <a:chOff x="0" y="0"/>
            <a:chExt cx="20151735" cy="17142930"/>
          </a:xfrm>
        </p:grpSpPr>
        <p:sp>
          <p:nvSpPr>
            <p:cNvPr id="180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0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1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2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838" name="Graphic 3"/>
          <p:cNvGrpSpPr/>
          <p:nvPr/>
        </p:nvGrpSpPr>
        <p:grpSpPr>
          <a:xfrm flipH="1" rot="10800000">
            <a:off x="43987063" y="16415047"/>
            <a:ext cx="2297273" cy="9682575"/>
            <a:chOff x="0" y="0"/>
            <a:chExt cx="2297271" cy="9682574"/>
          </a:xfrm>
        </p:grpSpPr>
        <p:sp>
          <p:nvSpPr>
            <p:cNvPr id="1832"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833"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4"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5"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6"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37"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839"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1840"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1841"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1842" name="Rectangle: Rounded Corners 49"/>
          <p:cNvSpPr/>
          <p:nvPr/>
        </p:nvSpPr>
        <p:spPr>
          <a:xfrm>
            <a:off x="2428240" y="2753544"/>
            <a:ext cx="12302827"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843"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1844" name="TextBox 1"/>
          <p:cNvSpPr txBox="1"/>
          <p:nvPr/>
        </p:nvSpPr>
        <p:spPr>
          <a:xfrm>
            <a:off x="3309598" y="7637780"/>
            <a:ext cx="23328199" cy="15204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And I will put enmity between you and the woman, and between your offspring and hers; he will crush your head, and you will strike his heel.’”</a:t>
            </a:r>
          </a:p>
        </p:txBody>
      </p:sp>
      <p:sp>
        <p:nvSpPr>
          <p:cNvPr id="1845" name="Genesis 3:14–15 NIV"/>
          <p:cNvSpPr txBox="1"/>
          <p:nvPr/>
        </p:nvSpPr>
        <p:spPr>
          <a:xfrm>
            <a:off x="2911981" y="3010261"/>
            <a:ext cx="11335346"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3:14–15 </a:t>
            </a:r>
            <a:r>
              <a:rPr sz="4500"/>
              <a:t>NIV</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9" name="GPT_Image_1_Create_a_hyperrealistic_cinematic_image_set_in_a_s_1(1).png" descr="GPT_Image_1_Create_a_hyperrealistic_cinematic_image_set_in_a_s_1(1).png"/>
          <p:cNvPicPr>
            <a:picLocks noChangeAspect="1"/>
          </p:cNvPicPr>
          <p:nvPr/>
        </p:nvPicPr>
        <p:blipFill>
          <a:blip r:embed="rId3">
            <a:extLst/>
          </a:blip>
          <a:stretch>
            <a:fillRect/>
          </a:stretch>
        </p:blipFill>
        <p:spPr>
          <a:xfrm>
            <a:off x="0" y="-2267565"/>
            <a:ext cx="48768001" cy="32512001"/>
          </a:xfrm>
          <a:prstGeom prst="rect">
            <a:avLst/>
          </a:prstGeom>
          <a:ln w="25400">
            <a:miter lim="400000"/>
          </a:ln>
        </p:spPr>
      </p:pic>
      <p:grpSp>
        <p:nvGrpSpPr>
          <p:cNvPr id="1880" name="Group 7"/>
          <p:cNvGrpSpPr/>
          <p:nvPr/>
        </p:nvGrpSpPr>
        <p:grpSpPr>
          <a:xfrm>
            <a:off x="29656642" y="11297502"/>
            <a:ext cx="20151736" cy="17142931"/>
            <a:chOff x="0" y="0"/>
            <a:chExt cx="20151735" cy="17142930"/>
          </a:xfrm>
        </p:grpSpPr>
        <p:sp>
          <p:nvSpPr>
            <p:cNvPr id="185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5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6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7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911" name="Group 7"/>
          <p:cNvGrpSpPr/>
          <p:nvPr/>
        </p:nvGrpSpPr>
        <p:grpSpPr>
          <a:xfrm>
            <a:off x="-1039259" y="-1017265"/>
            <a:ext cx="20151735" cy="17142932"/>
            <a:chOff x="0" y="0"/>
            <a:chExt cx="20151735" cy="17142930"/>
          </a:xfrm>
        </p:grpSpPr>
        <p:sp>
          <p:nvSpPr>
            <p:cNvPr id="188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8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89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0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1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912"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1913"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1914"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1921" name="Graphic 3"/>
          <p:cNvGrpSpPr/>
          <p:nvPr/>
        </p:nvGrpSpPr>
        <p:grpSpPr>
          <a:xfrm rot="16200000">
            <a:off x="23677368" y="22408184"/>
            <a:ext cx="1413264" cy="5956643"/>
            <a:chOff x="0" y="0"/>
            <a:chExt cx="1413262" cy="5956641"/>
          </a:xfrm>
        </p:grpSpPr>
        <p:sp>
          <p:nvSpPr>
            <p:cNvPr id="1915"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916"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17"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18"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19"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20"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5"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1956" name="Group 7"/>
          <p:cNvGrpSpPr/>
          <p:nvPr/>
        </p:nvGrpSpPr>
        <p:grpSpPr>
          <a:xfrm>
            <a:off x="29656642" y="11297502"/>
            <a:ext cx="20151736" cy="17142931"/>
            <a:chOff x="0" y="0"/>
            <a:chExt cx="20151735" cy="17142930"/>
          </a:xfrm>
        </p:grpSpPr>
        <p:sp>
          <p:nvSpPr>
            <p:cNvPr id="192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2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2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2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3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4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1987" name="Group 7"/>
          <p:cNvGrpSpPr/>
          <p:nvPr/>
        </p:nvGrpSpPr>
        <p:grpSpPr>
          <a:xfrm>
            <a:off x="-1039259" y="-1017265"/>
            <a:ext cx="20151735" cy="17142932"/>
            <a:chOff x="0" y="0"/>
            <a:chExt cx="20151735" cy="17142930"/>
          </a:xfrm>
        </p:grpSpPr>
        <p:sp>
          <p:nvSpPr>
            <p:cNvPr id="195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5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6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7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8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988"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1989"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1990"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1997" name="Graphic 3"/>
          <p:cNvGrpSpPr/>
          <p:nvPr/>
        </p:nvGrpSpPr>
        <p:grpSpPr>
          <a:xfrm rot="10800000">
            <a:off x="2419963" y="16364247"/>
            <a:ext cx="2297273" cy="9682575"/>
            <a:chOff x="0" y="0"/>
            <a:chExt cx="2297271" cy="9682574"/>
          </a:xfrm>
        </p:grpSpPr>
        <p:sp>
          <p:nvSpPr>
            <p:cNvPr id="1991"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1992"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93"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94"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95"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1996"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1998" name="Rectangle: Rounded Corners 43"/>
          <p:cNvSpPr/>
          <p:nvPr/>
        </p:nvSpPr>
        <p:spPr>
          <a:xfrm>
            <a:off x="19404764" y="18857638"/>
            <a:ext cx="21874593" cy="6293753"/>
          </a:xfrm>
          <a:prstGeom prst="roundRect">
            <a:avLst>
              <a:gd name="adj" fmla="val 872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1999" name="Picture Placeholder 2" descr="Picture Placeholder 2"/>
          <p:cNvPicPr>
            <a:picLocks noChangeAspect="1"/>
          </p:cNvPicPr>
          <p:nvPr/>
        </p:nvPicPr>
        <p:blipFill>
          <a:blip r:embed="rId5">
            <a:extLst/>
          </a:blip>
          <a:srcRect l="0" t="0" r="0" b="6703"/>
          <a:stretch>
            <a:fillRect/>
          </a:stretch>
        </p:blipFill>
        <p:spPr>
          <a:xfrm>
            <a:off x="7513032" y="4020276"/>
            <a:ext cx="10069513" cy="14091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4"/>
                  <a:pt x="0" y="881"/>
                </a:cubicBezTo>
                <a:lnTo>
                  <a:pt x="0" y="20719"/>
                </a:lnTo>
                <a:cubicBezTo>
                  <a:pt x="0" y="21206"/>
                  <a:pt x="552" y="21600"/>
                  <a:pt x="1233" y="21600"/>
                </a:cubicBezTo>
                <a:lnTo>
                  <a:pt x="20367" y="21600"/>
                </a:lnTo>
                <a:cubicBezTo>
                  <a:pt x="21048" y="21600"/>
                  <a:pt x="21600" y="21206"/>
                  <a:pt x="21600" y="20719"/>
                </a:cubicBezTo>
                <a:lnTo>
                  <a:pt x="21600" y="881"/>
                </a:lnTo>
                <a:cubicBezTo>
                  <a:pt x="21600" y="394"/>
                  <a:pt x="21048" y="0"/>
                  <a:pt x="20367" y="0"/>
                </a:cubicBezTo>
                <a:lnTo>
                  <a:pt x="1233" y="0"/>
                </a:lnTo>
                <a:close/>
              </a:path>
            </a:pathLst>
          </a:custGeom>
          <a:ln w="25400">
            <a:miter lim="400000"/>
          </a:ln>
        </p:spPr>
      </p:pic>
      <p:pic>
        <p:nvPicPr>
          <p:cNvPr id="2000" name="Picture Placeholder 4" descr="Picture Placeholder 4"/>
          <p:cNvPicPr>
            <a:picLocks noChangeAspect="1"/>
          </p:cNvPicPr>
          <p:nvPr/>
        </p:nvPicPr>
        <p:blipFill>
          <a:blip r:embed="rId6">
            <a:extLst/>
          </a:blip>
          <a:srcRect l="0" t="0" r="0" b="6703"/>
          <a:stretch>
            <a:fillRect/>
          </a:stretch>
        </p:blipFill>
        <p:spPr>
          <a:xfrm>
            <a:off x="19349243" y="4020276"/>
            <a:ext cx="10069514" cy="14091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1" y="0"/>
                </a:moveTo>
                <a:cubicBezTo>
                  <a:pt x="470" y="0"/>
                  <a:pt x="0" y="336"/>
                  <a:pt x="0" y="751"/>
                </a:cubicBezTo>
                <a:lnTo>
                  <a:pt x="0" y="20849"/>
                </a:lnTo>
                <a:cubicBezTo>
                  <a:pt x="0" y="21264"/>
                  <a:pt x="470" y="21600"/>
                  <a:pt x="1051" y="21600"/>
                </a:cubicBezTo>
                <a:lnTo>
                  <a:pt x="20549" y="21600"/>
                </a:lnTo>
                <a:cubicBezTo>
                  <a:pt x="21130" y="21600"/>
                  <a:pt x="21600" y="21264"/>
                  <a:pt x="21600" y="20849"/>
                </a:cubicBezTo>
                <a:lnTo>
                  <a:pt x="21600" y="751"/>
                </a:lnTo>
                <a:cubicBezTo>
                  <a:pt x="21600" y="336"/>
                  <a:pt x="21130" y="0"/>
                  <a:pt x="20549" y="0"/>
                </a:cubicBezTo>
                <a:lnTo>
                  <a:pt x="1051" y="0"/>
                </a:lnTo>
                <a:close/>
              </a:path>
            </a:pathLst>
          </a:custGeom>
          <a:ln w="25400">
            <a:miter lim="400000"/>
          </a:ln>
        </p:spPr>
      </p:pic>
      <p:sp>
        <p:nvSpPr>
          <p:cNvPr id="2001" name="“by nature children of wrath” Ephesians 2:3"/>
          <p:cNvSpPr txBox="1"/>
          <p:nvPr/>
        </p:nvSpPr>
        <p:spPr>
          <a:xfrm>
            <a:off x="19644371" y="19616914"/>
            <a:ext cx="21395382" cy="477520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algn="ctr" defTabSz="914400">
              <a:spcBef>
                <a:spcPts val="0"/>
              </a:spcBef>
              <a:defRPr b="1" sz="15400">
                <a:gradFill flip="none" rotWithShape="1">
                  <a:gsLst>
                    <a:gs pos="576">
                      <a:srgbClr val="F1BD77"/>
                    </a:gs>
                    <a:gs pos="48000">
                      <a:srgbClr val="FFFFA6"/>
                    </a:gs>
                  </a:gsLst>
                  <a:lin ang="8100000" scaled="0"/>
                </a:gradFill>
                <a:latin typeface="Verdana"/>
                <a:ea typeface="Verdana"/>
                <a:cs typeface="Verdana"/>
                <a:sym typeface="Verdana"/>
              </a:defRPr>
            </a:pPr>
            <a:r>
              <a:rPr sz="14200"/>
              <a:t>“by nature children of wrath”</a:t>
            </a:r>
            <a:r>
              <a:t> </a:t>
            </a:r>
            <a:r>
              <a:rPr sz="10800"/>
              <a:t>Ephesians 2:3</a:t>
            </a:r>
          </a:p>
        </p:txBody>
      </p:sp>
      <p:pic>
        <p:nvPicPr>
          <p:cNvPr id="2002" name="Picture Placeholder 4" descr="Picture Placeholder 4"/>
          <p:cNvPicPr>
            <a:picLocks noChangeAspect="1"/>
          </p:cNvPicPr>
          <p:nvPr/>
        </p:nvPicPr>
        <p:blipFill>
          <a:blip r:embed="rId7">
            <a:extLst/>
          </a:blip>
          <a:srcRect l="28542" t="0" r="23819" b="0"/>
          <a:stretch>
            <a:fillRect/>
          </a:stretch>
        </p:blipFill>
        <p:spPr>
          <a:xfrm>
            <a:off x="31185455" y="4020276"/>
            <a:ext cx="10069514" cy="140917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1" y="0"/>
                </a:moveTo>
                <a:cubicBezTo>
                  <a:pt x="470" y="0"/>
                  <a:pt x="0" y="336"/>
                  <a:pt x="0" y="751"/>
                </a:cubicBezTo>
                <a:lnTo>
                  <a:pt x="0" y="20849"/>
                </a:lnTo>
                <a:cubicBezTo>
                  <a:pt x="0" y="21264"/>
                  <a:pt x="470" y="21600"/>
                  <a:pt x="1051" y="21600"/>
                </a:cubicBezTo>
                <a:lnTo>
                  <a:pt x="20549" y="21600"/>
                </a:lnTo>
                <a:cubicBezTo>
                  <a:pt x="21130" y="21600"/>
                  <a:pt x="21600" y="21264"/>
                  <a:pt x="21600" y="20849"/>
                </a:cubicBezTo>
                <a:lnTo>
                  <a:pt x="21600" y="751"/>
                </a:lnTo>
                <a:cubicBezTo>
                  <a:pt x="21600" y="336"/>
                  <a:pt x="21130" y="0"/>
                  <a:pt x="20549" y="0"/>
                </a:cubicBezTo>
                <a:lnTo>
                  <a:pt x="1051" y="0"/>
                </a:lnTo>
                <a:close/>
              </a:path>
            </a:pathLst>
          </a:custGeom>
          <a:ln w="254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6" name="Leonardo_Phoenix_10_Create_a_hyperrealistic_cinematic_image_de_0.jpg" descr="Leonardo_Phoenix_10_Create_a_hyperrealistic_cinematic_image_de_0.jpg"/>
          <p:cNvPicPr>
            <a:picLocks noChangeAspect="1"/>
          </p:cNvPicPr>
          <p:nvPr/>
        </p:nvPicPr>
        <p:blipFill>
          <a:blip r:embed="rId3">
            <a:extLst/>
          </a:blip>
          <a:stretch>
            <a:fillRect/>
          </a:stretch>
        </p:blipFill>
        <p:spPr>
          <a:xfrm>
            <a:off x="29714800" y="-835430"/>
            <a:ext cx="19401908" cy="29102860"/>
          </a:xfrm>
          <a:prstGeom prst="rect">
            <a:avLst/>
          </a:prstGeom>
          <a:ln w="25400">
            <a:miter lim="400000"/>
          </a:ln>
        </p:spPr>
      </p:pic>
      <p:pic>
        <p:nvPicPr>
          <p:cNvPr id="2007"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2038" name="Group 7"/>
          <p:cNvGrpSpPr/>
          <p:nvPr/>
        </p:nvGrpSpPr>
        <p:grpSpPr>
          <a:xfrm>
            <a:off x="29656642" y="11297502"/>
            <a:ext cx="20151736" cy="17142931"/>
            <a:chOff x="0" y="0"/>
            <a:chExt cx="20151735" cy="17142930"/>
          </a:xfrm>
        </p:grpSpPr>
        <p:sp>
          <p:nvSpPr>
            <p:cNvPr id="2008"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09"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0"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1"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2"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3"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4"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5"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6"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7"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8"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19"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0"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1"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2"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3"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4"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5"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6"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7"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8"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29"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0"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1"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2"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3"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4"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5"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6"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37"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069" name="Group 7"/>
          <p:cNvGrpSpPr/>
          <p:nvPr/>
        </p:nvGrpSpPr>
        <p:grpSpPr>
          <a:xfrm>
            <a:off x="-1039259" y="-1017265"/>
            <a:ext cx="20151735" cy="17142932"/>
            <a:chOff x="0" y="0"/>
            <a:chExt cx="20151735" cy="17142930"/>
          </a:xfrm>
        </p:grpSpPr>
        <p:sp>
          <p:nvSpPr>
            <p:cNvPr id="203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4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5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6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076" name="Graphic 3"/>
          <p:cNvGrpSpPr/>
          <p:nvPr/>
        </p:nvGrpSpPr>
        <p:grpSpPr>
          <a:xfrm flipH="1" rot="10800000">
            <a:off x="43987063" y="16415047"/>
            <a:ext cx="2297273" cy="9682575"/>
            <a:chOff x="0" y="0"/>
            <a:chExt cx="2297271" cy="9682574"/>
          </a:xfrm>
        </p:grpSpPr>
        <p:sp>
          <p:nvSpPr>
            <p:cNvPr id="2070"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071"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72"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73"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74"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75"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077"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078"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2079"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2080"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081"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082" name="TextBox 1"/>
          <p:cNvSpPr txBox="1"/>
          <p:nvPr/>
        </p:nvSpPr>
        <p:spPr>
          <a:xfrm>
            <a:off x="4142003" y="5763119"/>
            <a:ext cx="21663387" cy="19522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“The Lord saw how great the wickedness of the human race had become on the earth, and that every inclination of the thoughts of the human heart was only evil all the time.</a:t>
            </a:r>
          </a:p>
        </p:txBody>
      </p:sp>
      <p:sp>
        <p:nvSpPr>
          <p:cNvPr id="2083" name="Genesis 4:5-6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4:5-6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7" name="Leonardo_Phoenix_10_Create_a_hyperrealistic_cinematic_image_de_0.jpg" descr="Leonardo_Phoenix_10_Create_a_hyperrealistic_cinematic_image_de_0.jpg"/>
          <p:cNvPicPr>
            <a:picLocks noChangeAspect="1"/>
          </p:cNvPicPr>
          <p:nvPr/>
        </p:nvPicPr>
        <p:blipFill>
          <a:blip r:embed="rId3">
            <a:extLst/>
          </a:blip>
          <a:stretch>
            <a:fillRect/>
          </a:stretch>
        </p:blipFill>
        <p:spPr>
          <a:xfrm>
            <a:off x="29714800" y="-835430"/>
            <a:ext cx="19401908" cy="29102860"/>
          </a:xfrm>
          <a:prstGeom prst="rect">
            <a:avLst/>
          </a:prstGeom>
          <a:ln w="25400">
            <a:miter lim="400000"/>
          </a:ln>
        </p:spPr>
      </p:pic>
      <p:pic>
        <p:nvPicPr>
          <p:cNvPr id="2088"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2119" name="Group 7"/>
          <p:cNvGrpSpPr/>
          <p:nvPr/>
        </p:nvGrpSpPr>
        <p:grpSpPr>
          <a:xfrm>
            <a:off x="29656642" y="11297502"/>
            <a:ext cx="20151736" cy="17142931"/>
            <a:chOff x="0" y="0"/>
            <a:chExt cx="20151735" cy="17142930"/>
          </a:xfrm>
        </p:grpSpPr>
        <p:sp>
          <p:nvSpPr>
            <p:cNvPr id="208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09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0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1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150" name="Group 7"/>
          <p:cNvGrpSpPr/>
          <p:nvPr/>
        </p:nvGrpSpPr>
        <p:grpSpPr>
          <a:xfrm>
            <a:off x="-1039259" y="-1017265"/>
            <a:ext cx="20151735" cy="17142932"/>
            <a:chOff x="0" y="0"/>
            <a:chExt cx="20151735" cy="17142930"/>
          </a:xfrm>
        </p:grpSpPr>
        <p:sp>
          <p:nvSpPr>
            <p:cNvPr id="212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2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3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4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157" name="Graphic 3"/>
          <p:cNvGrpSpPr/>
          <p:nvPr/>
        </p:nvGrpSpPr>
        <p:grpSpPr>
          <a:xfrm flipH="1" rot="10800000">
            <a:off x="43987063" y="16415047"/>
            <a:ext cx="2297273" cy="9682575"/>
            <a:chOff x="0" y="0"/>
            <a:chExt cx="2297271" cy="9682574"/>
          </a:xfrm>
        </p:grpSpPr>
        <p:sp>
          <p:nvSpPr>
            <p:cNvPr id="2151"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152"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53"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54"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55"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56"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158"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159"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2160"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2161" name="Rectangle: Rounded Corners 49"/>
          <p:cNvSpPr/>
          <p:nvPr/>
        </p:nvSpPr>
        <p:spPr>
          <a:xfrm>
            <a:off x="2428240" y="2753544"/>
            <a:ext cx="1062355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162"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163" name="TextBox 1"/>
          <p:cNvSpPr txBox="1"/>
          <p:nvPr/>
        </p:nvSpPr>
        <p:spPr>
          <a:xfrm>
            <a:off x="4142003" y="7193280"/>
            <a:ext cx="21663387" cy="13045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The Lord regretted that he had made human beings on the earth, and his heart was deeply troubled.”</a:t>
            </a:r>
          </a:p>
        </p:txBody>
      </p:sp>
      <p:sp>
        <p:nvSpPr>
          <p:cNvPr id="2164" name="Genesis 4:5-6 NIV"/>
          <p:cNvSpPr txBox="1"/>
          <p:nvPr/>
        </p:nvSpPr>
        <p:spPr>
          <a:xfrm>
            <a:off x="2911981" y="3010261"/>
            <a:ext cx="9656069"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4:5-6 </a:t>
            </a:r>
            <a:r>
              <a:rPr sz="4500"/>
              <a:t>NIV</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68"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2199" name="Group 7"/>
          <p:cNvGrpSpPr/>
          <p:nvPr/>
        </p:nvGrpSpPr>
        <p:grpSpPr>
          <a:xfrm>
            <a:off x="29656642" y="11297502"/>
            <a:ext cx="20151736" cy="17142931"/>
            <a:chOff x="0" y="0"/>
            <a:chExt cx="20151735" cy="17142930"/>
          </a:xfrm>
        </p:grpSpPr>
        <p:sp>
          <p:nvSpPr>
            <p:cNvPr id="216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7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8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19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230" name="Group 7"/>
          <p:cNvGrpSpPr/>
          <p:nvPr/>
        </p:nvGrpSpPr>
        <p:grpSpPr>
          <a:xfrm>
            <a:off x="-1039259" y="-1017265"/>
            <a:ext cx="20151735" cy="17142932"/>
            <a:chOff x="0" y="0"/>
            <a:chExt cx="20151735" cy="17142930"/>
          </a:xfrm>
        </p:grpSpPr>
        <p:sp>
          <p:nvSpPr>
            <p:cNvPr id="220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0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1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2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23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2232"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233"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2240" name="Graphic 3"/>
          <p:cNvGrpSpPr/>
          <p:nvPr/>
        </p:nvGrpSpPr>
        <p:grpSpPr>
          <a:xfrm rot="10800000">
            <a:off x="2419963" y="16364247"/>
            <a:ext cx="2297273" cy="9682575"/>
            <a:chOff x="0" y="0"/>
            <a:chExt cx="2297271" cy="9682574"/>
          </a:xfrm>
        </p:grpSpPr>
        <p:sp>
          <p:nvSpPr>
            <p:cNvPr id="2234"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235"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36"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37"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38"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39"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pic>
        <p:nvPicPr>
          <p:cNvPr id="2241" name="Picture Placeholder 2" descr="Picture Placeholder 2"/>
          <p:cNvPicPr>
            <a:picLocks noChangeAspect="1"/>
          </p:cNvPicPr>
          <p:nvPr/>
        </p:nvPicPr>
        <p:blipFill>
          <a:blip r:embed="rId5">
            <a:extLst/>
          </a:blip>
          <a:srcRect l="0" t="0" r="0" b="6703"/>
          <a:stretch>
            <a:fillRect/>
          </a:stretch>
        </p:blipFill>
        <p:spPr>
          <a:xfrm>
            <a:off x="7513032" y="6670079"/>
            <a:ext cx="10069513" cy="14091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4"/>
                  <a:pt x="0" y="881"/>
                </a:cubicBezTo>
                <a:lnTo>
                  <a:pt x="0" y="20719"/>
                </a:lnTo>
                <a:cubicBezTo>
                  <a:pt x="0" y="21206"/>
                  <a:pt x="552" y="21600"/>
                  <a:pt x="1233" y="21600"/>
                </a:cubicBezTo>
                <a:lnTo>
                  <a:pt x="20367" y="21600"/>
                </a:lnTo>
                <a:cubicBezTo>
                  <a:pt x="21048" y="21600"/>
                  <a:pt x="21600" y="21206"/>
                  <a:pt x="21600" y="20719"/>
                </a:cubicBezTo>
                <a:lnTo>
                  <a:pt x="21600" y="881"/>
                </a:lnTo>
                <a:cubicBezTo>
                  <a:pt x="21600" y="394"/>
                  <a:pt x="21048" y="0"/>
                  <a:pt x="20367" y="0"/>
                </a:cubicBezTo>
                <a:lnTo>
                  <a:pt x="1233" y="0"/>
                </a:lnTo>
                <a:close/>
              </a:path>
            </a:pathLst>
          </a:custGeom>
          <a:ln w="25400">
            <a:miter lim="400000"/>
          </a:ln>
        </p:spPr>
      </p:pic>
      <p:pic>
        <p:nvPicPr>
          <p:cNvPr id="2242" name="Picture Placeholder 4" descr="Picture Placeholder 4"/>
          <p:cNvPicPr>
            <a:picLocks noChangeAspect="1"/>
          </p:cNvPicPr>
          <p:nvPr/>
        </p:nvPicPr>
        <p:blipFill>
          <a:blip r:embed="rId6">
            <a:extLst/>
          </a:blip>
          <a:srcRect l="0" t="3351" r="0" b="3351"/>
          <a:stretch>
            <a:fillRect/>
          </a:stretch>
        </p:blipFill>
        <p:spPr>
          <a:xfrm>
            <a:off x="19349243" y="6670079"/>
            <a:ext cx="10069514" cy="14091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1" y="0"/>
                </a:moveTo>
                <a:cubicBezTo>
                  <a:pt x="470" y="0"/>
                  <a:pt x="0" y="336"/>
                  <a:pt x="0" y="751"/>
                </a:cubicBezTo>
                <a:lnTo>
                  <a:pt x="0" y="20849"/>
                </a:lnTo>
                <a:cubicBezTo>
                  <a:pt x="0" y="21264"/>
                  <a:pt x="470" y="21600"/>
                  <a:pt x="1051" y="21600"/>
                </a:cubicBezTo>
                <a:lnTo>
                  <a:pt x="20549" y="21600"/>
                </a:lnTo>
                <a:cubicBezTo>
                  <a:pt x="21130" y="21600"/>
                  <a:pt x="21600" y="21264"/>
                  <a:pt x="21600" y="20849"/>
                </a:cubicBezTo>
                <a:lnTo>
                  <a:pt x="21600" y="751"/>
                </a:lnTo>
                <a:cubicBezTo>
                  <a:pt x="21600" y="336"/>
                  <a:pt x="21130" y="0"/>
                  <a:pt x="20549" y="0"/>
                </a:cubicBezTo>
                <a:lnTo>
                  <a:pt x="1051" y="0"/>
                </a:lnTo>
                <a:close/>
              </a:path>
            </a:pathLst>
          </a:custGeom>
          <a:ln w="25400">
            <a:miter lim="400000"/>
          </a:ln>
        </p:spPr>
      </p:pic>
      <p:pic>
        <p:nvPicPr>
          <p:cNvPr id="2243" name="Picture Placeholder 4" descr="Picture Placeholder 4"/>
          <p:cNvPicPr>
            <a:picLocks noChangeAspect="1"/>
          </p:cNvPicPr>
          <p:nvPr/>
        </p:nvPicPr>
        <p:blipFill>
          <a:blip r:embed="rId7">
            <a:extLst/>
          </a:blip>
          <a:srcRect l="0" t="3351" r="0" b="3351"/>
          <a:stretch>
            <a:fillRect/>
          </a:stretch>
        </p:blipFill>
        <p:spPr>
          <a:xfrm>
            <a:off x="31185454" y="6670079"/>
            <a:ext cx="10069514" cy="14091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1" y="0"/>
                </a:moveTo>
                <a:cubicBezTo>
                  <a:pt x="470" y="0"/>
                  <a:pt x="0" y="336"/>
                  <a:pt x="0" y="751"/>
                </a:cubicBezTo>
                <a:lnTo>
                  <a:pt x="0" y="20849"/>
                </a:lnTo>
                <a:cubicBezTo>
                  <a:pt x="0" y="21264"/>
                  <a:pt x="470" y="21600"/>
                  <a:pt x="1051" y="21600"/>
                </a:cubicBezTo>
                <a:lnTo>
                  <a:pt x="20549" y="21600"/>
                </a:lnTo>
                <a:cubicBezTo>
                  <a:pt x="21130" y="21600"/>
                  <a:pt x="21600" y="21264"/>
                  <a:pt x="21600" y="20849"/>
                </a:cubicBezTo>
                <a:lnTo>
                  <a:pt x="21600" y="751"/>
                </a:lnTo>
                <a:cubicBezTo>
                  <a:pt x="21600" y="336"/>
                  <a:pt x="21130" y="0"/>
                  <a:pt x="20549" y="0"/>
                </a:cubicBezTo>
                <a:lnTo>
                  <a:pt x="1051" y="0"/>
                </a:lnTo>
                <a:close/>
              </a:path>
            </a:pathLst>
          </a:custGeom>
          <a:ln w="254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7" name="Leonardo_Phoenix_10_a_cinematic_highcontrast_photograph_of_the_0.jpg" descr="Leonardo_Phoenix_10_a_cinematic_highcontrast_photograph_of_the_0.jpg"/>
          <p:cNvPicPr>
            <a:picLocks noChangeAspect="1"/>
          </p:cNvPicPr>
          <p:nvPr/>
        </p:nvPicPr>
        <p:blipFill>
          <a:blip r:embed="rId3">
            <a:extLst/>
          </a:blip>
          <a:srcRect l="13046" t="0" r="20286" b="0"/>
          <a:stretch>
            <a:fillRect/>
          </a:stretch>
        </p:blipFill>
        <p:spPr>
          <a:xfrm>
            <a:off x="-77199" y="-1295273"/>
            <a:ext cx="19351354" cy="29027030"/>
          </a:xfrm>
          <a:prstGeom prst="rect">
            <a:avLst/>
          </a:prstGeom>
          <a:ln w="25400">
            <a:miter lim="400000"/>
          </a:ln>
        </p:spPr>
      </p:pic>
      <p:pic>
        <p:nvPicPr>
          <p:cNvPr id="2248"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2279" name="Group 7"/>
          <p:cNvGrpSpPr/>
          <p:nvPr/>
        </p:nvGrpSpPr>
        <p:grpSpPr>
          <a:xfrm>
            <a:off x="29656642" y="11297502"/>
            <a:ext cx="20151736" cy="17142931"/>
            <a:chOff x="0" y="0"/>
            <a:chExt cx="20151735" cy="17142930"/>
          </a:xfrm>
        </p:grpSpPr>
        <p:sp>
          <p:nvSpPr>
            <p:cNvPr id="224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5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6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7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310" name="Group 7"/>
          <p:cNvGrpSpPr/>
          <p:nvPr/>
        </p:nvGrpSpPr>
        <p:grpSpPr>
          <a:xfrm>
            <a:off x="-1039259" y="-1017265"/>
            <a:ext cx="20151735" cy="17142932"/>
            <a:chOff x="0" y="0"/>
            <a:chExt cx="20151735" cy="17142930"/>
          </a:xfrm>
        </p:grpSpPr>
        <p:sp>
          <p:nvSpPr>
            <p:cNvPr id="228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8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29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0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31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312"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2319" name="Graphic 3"/>
          <p:cNvGrpSpPr/>
          <p:nvPr/>
        </p:nvGrpSpPr>
        <p:grpSpPr>
          <a:xfrm rot="10800000">
            <a:off x="2419963" y="16364247"/>
            <a:ext cx="2297273" cy="9682575"/>
            <a:chOff x="0" y="0"/>
            <a:chExt cx="2297271" cy="9682574"/>
          </a:xfrm>
        </p:grpSpPr>
        <p:sp>
          <p:nvSpPr>
            <p:cNvPr id="231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31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1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1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1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1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320" name="Rectangle: Rounded Corners 49"/>
          <p:cNvSpPr/>
          <p:nvPr/>
        </p:nvSpPr>
        <p:spPr>
          <a:xfrm>
            <a:off x="33430697" y="2755900"/>
            <a:ext cx="10481594"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321"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322"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2323" name="TextBox 1"/>
          <p:cNvSpPr txBox="1"/>
          <p:nvPr/>
        </p:nvSpPr>
        <p:spPr>
          <a:xfrm>
            <a:off x="22470026" y="6076064"/>
            <a:ext cx="22873584" cy="179730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“I, the Lord your God, am a jealous God, punishing the children for the sin of the parents to the third and fourth generation of those who hate me.”</a:t>
            </a:r>
          </a:p>
        </p:txBody>
      </p:sp>
      <p:sp>
        <p:nvSpPr>
          <p:cNvPr id="2324" name="Exodus 20:5 NIV"/>
          <p:cNvSpPr txBox="1"/>
          <p:nvPr/>
        </p:nvSpPr>
        <p:spPr>
          <a:xfrm>
            <a:off x="34490366" y="3012616"/>
            <a:ext cx="8826600"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Exodus 20:5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8" name="Leonardo_Phoenix_10_Create_a_hyperrealistic_cinematic_image_de_0(2).jpg" descr="Leonardo_Phoenix_10_Create_a_hyperrealistic_cinematic_image_de_0(2).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2359" name="Group 7"/>
          <p:cNvGrpSpPr/>
          <p:nvPr/>
        </p:nvGrpSpPr>
        <p:grpSpPr>
          <a:xfrm>
            <a:off x="29656642" y="11297502"/>
            <a:ext cx="20151736" cy="17142931"/>
            <a:chOff x="0" y="0"/>
            <a:chExt cx="20151735" cy="17142930"/>
          </a:xfrm>
        </p:grpSpPr>
        <p:sp>
          <p:nvSpPr>
            <p:cNvPr id="232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3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4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5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390" name="Group 7"/>
          <p:cNvGrpSpPr/>
          <p:nvPr/>
        </p:nvGrpSpPr>
        <p:grpSpPr>
          <a:xfrm>
            <a:off x="-1039259" y="-1017265"/>
            <a:ext cx="20151735" cy="17142932"/>
            <a:chOff x="0" y="0"/>
            <a:chExt cx="20151735" cy="17142930"/>
          </a:xfrm>
        </p:grpSpPr>
        <p:sp>
          <p:nvSpPr>
            <p:cNvPr id="236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6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7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8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394" name="Group"/>
          <p:cNvGrpSpPr/>
          <p:nvPr/>
        </p:nvGrpSpPr>
        <p:grpSpPr>
          <a:xfrm>
            <a:off x="2091378" y="759385"/>
            <a:ext cx="45150457" cy="3908099"/>
            <a:chOff x="0" y="0"/>
            <a:chExt cx="45150457" cy="3908097"/>
          </a:xfrm>
        </p:grpSpPr>
        <p:sp>
          <p:nvSpPr>
            <p:cNvPr id="2391"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2392"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2393"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2401" name="Graphic 3"/>
          <p:cNvGrpSpPr/>
          <p:nvPr/>
        </p:nvGrpSpPr>
        <p:grpSpPr>
          <a:xfrm flipH="1" rot="5400000">
            <a:off x="23677368" y="22408184"/>
            <a:ext cx="1413264" cy="5956643"/>
            <a:chOff x="0" y="0"/>
            <a:chExt cx="1413262" cy="5956641"/>
          </a:xfrm>
        </p:grpSpPr>
        <p:sp>
          <p:nvSpPr>
            <p:cNvPr id="2395"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396"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97"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98"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399"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00"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Leonardo_Phoenix_10_cinematic_keyframe15_Depict_a_scene_in_a_w_0.jpg" descr="Leonardo_Phoenix_10_cinematic_keyframe15_Depict_a_scene_in_a_w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287" name="Group 7"/>
          <p:cNvGrpSpPr/>
          <p:nvPr/>
        </p:nvGrpSpPr>
        <p:grpSpPr>
          <a:xfrm>
            <a:off x="29656642" y="11297502"/>
            <a:ext cx="20151736" cy="17142931"/>
            <a:chOff x="0" y="0"/>
            <a:chExt cx="20151735" cy="17142930"/>
          </a:xfrm>
        </p:grpSpPr>
        <p:sp>
          <p:nvSpPr>
            <p:cNvPr id="25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18" name="Group 7"/>
          <p:cNvGrpSpPr/>
          <p:nvPr/>
        </p:nvGrpSpPr>
        <p:grpSpPr>
          <a:xfrm>
            <a:off x="-1039259" y="-1017265"/>
            <a:ext cx="20151735" cy="17142932"/>
            <a:chOff x="0" y="0"/>
            <a:chExt cx="20151735" cy="17142930"/>
          </a:xfrm>
        </p:grpSpPr>
        <p:sp>
          <p:nvSpPr>
            <p:cNvPr id="288"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4"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5"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2"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3"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0"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1"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22" name="Group"/>
          <p:cNvGrpSpPr/>
          <p:nvPr/>
        </p:nvGrpSpPr>
        <p:grpSpPr>
          <a:xfrm>
            <a:off x="2091378" y="759385"/>
            <a:ext cx="45150457" cy="3908099"/>
            <a:chOff x="0" y="0"/>
            <a:chExt cx="45150457" cy="3908097"/>
          </a:xfrm>
        </p:grpSpPr>
        <p:sp>
          <p:nvSpPr>
            <p:cNvPr id="319"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320"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321"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329" name="Graphic 3"/>
          <p:cNvGrpSpPr/>
          <p:nvPr/>
        </p:nvGrpSpPr>
        <p:grpSpPr>
          <a:xfrm flipH="1" rot="5400000">
            <a:off x="23677368" y="22408184"/>
            <a:ext cx="1413264" cy="5956643"/>
            <a:chOff x="0" y="0"/>
            <a:chExt cx="1413262" cy="5956641"/>
          </a:xfrm>
        </p:grpSpPr>
        <p:sp>
          <p:nvSpPr>
            <p:cNvPr id="323"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24"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6"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5" name="Leonardo_Phoenix_10_Create_a_hyperrealistic_cinematic_image_th_0.jpg" descr="Leonardo_Phoenix_10_Create_a_hyperrealistic_cinematic_image_th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2436" name="Group 7"/>
          <p:cNvGrpSpPr/>
          <p:nvPr/>
        </p:nvGrpSpPr>
        <p:grpSpPr>
          <a:xfrm>
            <a:off x="29656642" y="11297502"/>
            <a:ext cx="20151736" cy="17142931"/>
            <a:chOff x="0" y="0"/>
            <a:chExt cx="20151735" cy="17142930"/>
          </a:xfrm>
        </p:grpSpPr>
        <p:sp>
          <p:nvSpPr>
            <p:cNvPr id="240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0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0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0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1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2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467" name="Group 7"/>
          <p:cNvGrpSpPr/>
          <p:nvPr/>
        </p:nvGrpSpPr>
        <p:grpSpPr>
          <a:xfrm>
            <a:off x="-1039259" y="-1017265"/>
            <a:ext cx="20151735" cy="17142932"/>
            <a:chOff x="0" y="0"/>
            <a:chExt cx="20151735" cy="17142930"/>
          </a:xfrm>
        </p:grpSpPr>
        <p:sp>
          <p:nvSpPr>
            <p:cNvPr id="243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3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4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5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6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468"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2469"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470"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2477" name="Graphic 3"/>
          <p:cNvGrpSpPr/>
          <p:nvPr/>
        </p:nvGrpSpPr>
        <p:grpSpPr>
          <a:xfrm rot="16200000">
            <a:off x="23677368" y="22408184"/>
            <a:ext cx="1413264" cy="5956643"/>
            <a:chOff x="0" y="0"/>
            <a:chExt cx="1413262" cy="5956641"/>
          </a:xfrm>
        </p:grpSpPr>
        <p:sp>
          <p:nvSpPr>
            <p:cNvPr id="2471"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472"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73"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74"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75"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76"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1" name="Leonardo_Phoenix_10_Create_a_hyperrealistic_cinematic_image_fo_0.jpg" descr="Leonardo_Phoenix_10_Create_a_hyperrealistic_cinematic_image_fo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2512" name="Group 7"/>
          <p:cNvGrpSpPr/>
          <p:nvPr/>
        </p:nvGrpSpPr>
        <p:grpSpPr>
          <a:xfrm>
            <a:off x="29656642" y="11297502"/>
            <a:ext cx="20151736" cy="17142931"/>
            <a:chOff x="0" y="0"/>
            <a:chExt cx="20151735" cy="17142930"/>
          </a:xfrm>
        </p:grpSpPr>
        <p:sp>
          <p:nvSpPr>
            <p:cNvPr id="248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8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49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0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543" name="Group 7"/>
          <p:cNvGrpSpPr/>
          <p:nvPr/>
        </p:nvGrpSpPr>
        <p:grpSpPr>
          <a:xfrm>
            <a:off x="-1039259" y="-1017265"/>
            <a:ext cx="20151735" cy="17142932"/>
            <a:chOff x="0" y="0"/>
            <a:chExt cx="20151735" cy="17142930"/>
          </a:xfrm>
        </p:grpSpPr>
        <p:sp>
          <p:nvSpPr>
            <p:cNvPr id="251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1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2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3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4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4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4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547" name="Group"/>
          <p:cNvGrpSpPr/>
          <p:nvPr/>
        </p:nvGrpSpPr>
        <p:grpSpPr>
          <a:xfrm>
            <a:off x="2091378" y="759385"/>
            <a:ext cx="45150457" cy="3908099"/>
            <a:chOff x="0" y="0"/>
            <a:chExt cx="45150457" cy="3908097"/>
          </a:xfrm>
        </p:grpSpPr>
        <p:sp>
          <p:nvSpPr>
            <p:cNvPr id="2544"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2545"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2546"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2554" name="Graphic 3"/>
          <p:cNvGrpSpPr/>
          <p:nvPr/>
        </p:nvGrpSpPr>
        <p:grpSpPr>
          <a:xfrm flipH="1" rot="5400000">
            <a:off x="23677368" y="22408184"/>
            <a:ext cx="1413264" cy="5956643"/>
            <a:chOff x="0" y="0"/>
            <a:chExt cx="1413262" cy="5956641"/>
          </a:xfrm>
        </p:grpSpPr>
        <p:sp>
          <p:nvSpPr>
            <p:cNvPr id="2548"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549"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50"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51"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52"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53"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58"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2589" name="Group 7"/>
          <p:cNvGrpSpPr/>
          <p:nvPr/>
        </p:nvGrpSpPr>
        <p:grpSpPr>
          <a:xfrm>
            <a:off x="29656642" y="11297502"/>
            <a:ext cx="20151736" cy="17142931"/>
            <a:chOff x="0" y="0"/>
            <a:chExt cx="20151735" cy="17142930"/>
          </a:xfrm>
        </p:grpSpPr>
        <p:sp>
          <p:nvSpPr>
            <p:cNvPr id="255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6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7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8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620" name="Group 7"/>
          <p:cNvGrpSpPr/>
          <p:nvPr/>
        </p:nvGrpSpPr>
        <p:grpSpPr>
          <a:xfrm>
            <a:off x="-1039259" y="-1017265"/>
            <a:ext cx="20151735" cy="17142932"/>
            <a:chOff x="0" y="0"/>
            <a:chExt cx="20151735" cy="17142930"/>
          </a:xfrm>
        </p:grpSpPr>
        <p:sp>
          <p:nvSpPr>
            <p:cNvPr id="259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59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0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1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627" name="Graphic 3"/>
          <p:cNvGrpSpPr/>
          <p:nvPr/>
        </p:nvGrpSpPr>
        <p:grpSpPr>
          <a:xfrm>
            <a:off x="43999763" y="1479847"/>
            <a:ext cx="2297273" cy="9682575"/>
            <a:chOff x="0" y="0"/>
            <a:chExt cx="2297271" cy="9682574"/>
          </a:xfrm>
        </p:grpSpPr>
        <p:sp>
          <p:nvSpPr>
            <p:cNvPr id="2621"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622"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23"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24"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25"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26"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628" name="Group"/>
          <p:cNvSpPr/>
          <p:nvPr/>
        </p:nvSpPr>
        <p:spPr>
          <a:xfrm>
            <a:off x="2728001" y="24665961"/>
            <a:ext cx="38394314"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2629" name="Oval 31"/>
          <p:cNvSpPr/>
          <p:nvPr/>
        </p:nvSpPr>
        <p:spPr>
          <a:xfrm>
            <a:off x="2040577" y="24333644"/>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630" name="title.png" descr="title.png"/>
          <p:cNvPicPr>
            <a:picLocks noChangeAspect="1"/>
          </p:cNvPicPr>
          <p:nvPr/>
        </p:nvPicPr>
        <p:blipFill>
          <a:blip r:embed="rId4">
            <a:extLst/>
          </a:blip>
          <a:stretch>
            <a:fillRect/>
          </a:stretch>
        </p:blipFill>
        <p:spPr>
          <a:xfrm>
            <a:off x="40243304" y="22708359"/>
            <a:ext cx="6947730" cy="3908099"/>
          </a:xfrm>
          <a:prstGeom prst="rect">
            <a:avLst/>
          </a:prstGeom>
          <a:ln w="25400">
            <a:miter lim="400000"/>
          </a:ln>
        </p:spPr>
      </p:pic>
      <p:sp>
        <p:nvSpPr>
          <p:cNvPr id="2631" name="Rectangle: Rounded Corners 39"/>
          <p:cNvSpPr/>
          <p:nvPr/>
        </p:nvSpPr>
        <p:spPr>
          <a:xfrm>
            <a:off x="22580387" y="4368657"/>
            <a:ext cx="15684996" cy="18694686"/>
          </a:xfrm>
          <a:prstGeom prst="roundRect">
            <a:avLst>
              <a:gd name="adj" fmla="val 4722"/>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632" name="Picture Placeholder 42" descr="Picture Placeholder 42"/>
          <p:cNvPicPr>
            <a:picLocks noChangeAspect="1"/>
          </p:cNvPicPr>
          <p:nvPr/>
        </p:nvPicPr>
        <p:blipFill>
          <a:blip r:embed="rId5">
            <a:extLst/>
          </a:blip>
          <a:srcRect l="0" t="0" r="17995" b="0"/>
          <a:stretch>
            <a:fillRect/>
          </a:stretch>
        </p:blipFill>
        <p:spPr>
          <a:xfrm>
            <a:off x="23194348" y="4901302"/>
            <a:ext cx="14456967" cy="17629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3" y="0"/>
                </a:moveTo>
                <a:cubicBezTo>
                  <a:pt x="292" y="0"/>
                  <a:pt x="0" y="240"/>
                  <a:pt x="0" y="536"/>
                </a:cubicBezTo>
                <a:lnTo>
                  <a:pt x="0" y="21064"/>
                </a:lnTo>
                <a:cubicBezTo>
                  <a:pt x="0" y="21360"/>
                  <a:pt x="292" y="21600"/>
                  <a:pt x="653" y="21600"/>
                </a:cubicBezTo>
                <a:lnTo>
                  <a:pt x="20947" y="21600"/>
                </a:lnTo>
                <a:cubicBezTo>
                  <a:pt x="21308" y="21600"/>
                  <a:pt x="21600" y="21360"/>
                  <a:pt x="21600" y="21064"/>
                </a:cubicBezTo>
                <a:lnTo>
                  <a:pt x="21600" y="536"/>
                </a:lnTo>
                <a:cubicBezTo>
                  <a:pt x="21600" y="240"/>
                  <a:pt x="21308" y="0"/>
                  <a:pt x="20947" y="0"/>
                </a:cubicBezTo>
                <a:lnTo>
                  <a:pt x="653" y="0"/>
                </a:lnTo>
                <a:close/>
              </a:path>
            </a:pathLst>
          </a:custGeom>
          <a:ln w="25400">
            <a:miter lim="400000"/>
          </a:ln>
        </p:spPr>
      </p:pic>
      <p:sp>
        <p:nvSpPr>
          <p:cNvPr id="2633" name="TextBox 1"/>
          <p:cNvSpPr txBox="1"/>
          <p:nvPr/>
        </p:nvSpPr>
        <p:spPr>
          <a:xfrm>
            <a:off x="4044344" y="6717029"/>
            <a:ext cx="16695848" cy="139979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p>
            <a:pPr marL="228600" indent="-228600" defTabSz="914400">
              <a:spcBef>
                <a:spcPts val="0"/>
              </a:spcBef>
              <a:buSzPct val="60000"/>
              <a:buBlip>
                <a:blip r:embed="rId6"/>
              </a:buBlip>
              <a:defRPr b="1" sz="18000">
                <a:gradFill flip="none" rotWithShape="1">
                  <a:gsLst>
                    <a:gs pos="0">
                      <a:srgbClr val="F1BD77"/>
                    </a:gs>
                    <a:gs pos="48000">
                      <a:srgbClr val="FFFFA6"/>
                    </a:gs>
                  </a:gsLst>
                  <a:lin ang="8100000" scaled="0"/>
                </a:gradFill>
                <a:latin typeface="Verdana"/>
                <a:ea typeface="Verdana"/>
                <a:cs typeface="Verdana"/>
                <a:sym typeface="Verdana"/>
              </a:defRPr>
            </a:pPr>
            <a:r>
              <a:t>Doubt</a:t>
            </a:r>
          </a:p>
          <a:p>
            <a:pPr marL="228600" indent="-228600" defTabSz="914400">
              <a:spcBef>
                <a:spcPts val="0"/>
              </a:spcBef>
              <a:buSzPct val="60000"/>
              <a:buBlip>
                <a:blip r:embed="rId6"/>
              </a:buBlip>
              <a:defRPr b="1" sz="18000">
                <a:gradFill flip="none" rotWithShape="1">
                  <a:gsLst>
                    <a:gs pos="0">
                      <a:srgbClr val="F1BD77"/>
                    </a:gs>
                    <a:gs pos="48000">
                      <a:srgbClr val="FFFFA6"/>
                    </a:gs>
                  </a:gsLst>
                  <a:lin ang="8100000" scaled="0"/>
                </a:gradFill>
                <a:latin typeface="Verdana"/>
                <a:ea typeface="Verdana"/>
                <a:cs typeface="Verdana"/>
                <a:sym typeface="Verdana"/>
              </a:defRPr>
            </a:pPr>
            <a:r>
              <a:t>Distraction</a:t>
            </a:r>
          </a:p>
          <a:p>
            <a:pPr marL="228600" indent="-228600" defTabSz="914400">
              <a:spcBef>
                <a:spcPts val="0"/>
              </a:spcBef>
              <a:buSzPct val="60000"/>
              <a:buBlip>
                <a:blip r:embed="rId6"/>
              </a:buBlip>
              <a:defRPr b="1" sz="18000">
                <a:gradFill flip="none" rotWithShape="1">
                  <a:gsLst>
                    <a:gs pos="0">
                      <a:srgbClr val="F1BD77"/>
                    </a:gs>
                    <a:gs pos="48000">
                      <a:srgbClr val="FFFFA6"/>
                    </a:gs>
                  </a:gsLst>
                  <a:lin ang="8100000" scaled="0"/>
                </a:gradFill>
                <a:latin typeface="Verdana"/>
                <a:ea typeface="Verdana"/>
                <a:cs typeface="Verdana"/>
                <a:sym typeface="Verdana"/>
              </a:defRPr>
            </a:pPr>
            <a:r>
              <a:t>Deception</a:t>
            </a:r>
          </a:p>
          <a:p>
            <a:pPr marL="228600" indent="-228600" defTabSz="914400">
              <a:spcBef>
                <a:spcPts val="0"/>
              </a:spcBef>
              <a:buSzPct val="60000"/>
              <a:buBlip>
                <a:blip r:embed="rId6"/>
              </a:buBlip>
              <a:defRPr b="1" sz="18000">
                <a:gradFill flip="none" rotWithShape="1">
                  <a:gsLst>
                    <a:gs pos="0">
                      <a:srgbClr val="F1BD77"/>
                    </a:gs>
                    <a:gs pos="48000">
                      <a:srgbClr val="FFFFA6"/>
                    </a:gs>
                  </a:gsLst>
                  <a:lin ang="8100000" scaled="0"/>
                </a:gradFill>
                <a:latin typeface="Verdana"/>
                <a:ea typeface="Verdana"/>
                <a:cs typeface="Verdana"/>
                <a:sym typeface="Verdana"/>
              </a:defRPr>
            </a:pPr>
            <a:r>
              <a:t>Division</a:t>
            </a:r>
          </a:p>
          <a:p>
            <a:pPr marL="228600" indent="-228600" defTabSz="914400">
              <a:spcBef>
                <a:spcPts val="0"/>
              </a:spcBef>
              <a:buSzPct val="60000"/>
              <a:buBlip>
                <a:blip r:embed="rId6"/>
              </a:buBlip>
              <a:defRPr b="1" sz="18000">
                <a:gradFill flip="none" rotWithShape="1">
                  <a:gsLst>
                    <a:gs pos="0">
                      <a:srgbClr val="F1BD77"/>
                    </a:gs>
                    <a:gs pos="48000">
                      <a:srgbClr val="FFFFA6"/>
                    </a:gs>
                  </a:gsLst>
                  <a:lin ang="8100000" scaled="0"/>
                </a:gradFill>
                <a:latin typeface="Verdana"/>
                <a:ea typeface="Verdana"/>
                <a:cs typeface="Verdana"/>
                <a:sym typeface="Verdana"/>
              </a:defRPr>
            </a:pPr>
            <a:r>
              <a:t>Despair</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7" name="Picture Placeholder 13" descr="Picture Placeholder 13"/>
          <p:cNvPicPr>
            <a:picLocks noChangeAspect="1"/>
          </p:cNvPicPr>
          <p:nvPr/>
        </p:nvPicPr>
        <p:blipFill>
          <a:blip r:embed="rId3">
            <a:extLst/>
          </a:blip>
          <a:srcRect l="9761" t="0" r="21243" b="0"/>
          <a:stretch>
            <a:fillRect/>
          </a:stretch>
        </p:blipFill>
        <p:spPr>
          <a:xfrm>
            <a:off x="1333" y="0"/>
            <a:ext cx="18926588" cy="27431942"/>
          </a:xfrm>
          <a:prstGeom prst="rect">
            <a:avLst/>
          </a:prstGeom>
          <a:ln w="25400">
            <a:miter lim="400000"/>
          </a:ln>
        </p:spPr>
      </p:pic>
      <p:pic>
        <p:nvPicPr>
          <p:cNvPr id="2638"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2669" name="Group 7"/>
          <p:cNvGrpSpPr/>
          <p:nvPr/>
        </p:nvGrpSpPr>
        <p:grpSpPr>
          <a:xfrm>
            <a:off x="29656642" y="11297502"/>
            <a:ext cx="20151736" cy="17142931"/>
            <a:chOff x="0" y="0"/>
            <a:chExt cx="20151735" cy="17142930"/>
          </a:xfrm>
        </p:grpSpPr>
        <p:sp>
          <p:nvSpPr>
            <p:cNvPr id="263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4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5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6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700" name="Group 7"/>
          <p:cNvGrpSpPr/>
          <p:nvPr/>
        </p:nvGrpSpPr>
        <p:grpSpPr>
          <a:xfrm>
            <a:off x="-1039259" y="-1017265"/>
            <a:ext cx="20151735" cy="17142932"/>
            <a:chOff x="0" y="0"/>
            <a:chExt cx="20151735" cy="17142930"/>
          </a:xfrm>
        </p:grpSpPr>
        <p:sp>
          <p:nvSpPr>
            <p:cNvPr id="267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7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8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69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70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702"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2709" name="Graphic 3"/>
          <p:cNvGrpSpPr/>
          <p:nvPr/>
        </p:nvGrpSpPr>
        <p:grpSpPr>
          <a:xfrm rot="10800000">
            <a:off x="2419963" y="16364247"/>
            <a:ext cx="2297273" cy="9682575"/>
            <a:chOff x="0" y="0"/>
            <a:chExt cx="2297271" cy="9682574"/>
          </a:xfrm>
        </p:grpSpPr>
        <p:sp>
          <p:nvSpPr>
            <p:cNvPr id="270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70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0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0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0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0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710" name="Rectangle: Rounded Corners 49"/>
          <p:cNvSpPr/>
          <p:nvPr/>
        </p:nvSpPr>
        <p:spPr>
          <a:xfrm>
            <a:off x="29052177" y="2755900"/>
            <a:ext cx="14860114"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711"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712"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2713" name="TextBox 1"/>
          <p:cNvSpPr txBox="1"/>
          <p:nvPr/>
        </p:nvSpPr>
        <p:spPr>
          <a:xfrm>
            <a:off x="21215270" y="5898674"/>
            <a:ext cx="22886527" cy="179730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“They are demonic spirits that perform signs, and they go out to the kings of the whole world, to gather them for the battle on the great day of God Almighty.</a:t>
            </a:r>
          </a:p>
        </p:txBody>
      </p:sp>
      <p:sp>
        <p:nvSpPr>
          <p:cNvPr id="2714" name="Revelation 16:12–16 NIV"/>
          <p:cNvSpPr txBox="1"/>
          <p:nvPr/>
        </p:nvSpPr>
        <p:spPr>
          <a:xfrm>
            <a:off x="29647499" y="3012616"/>
            <a:ext cx="13669467"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Revelation 16:12–16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18" name="Picture Placeholder 13" descr="Picture Placeholder 13"/>
          <p:cNvPicPr>
            <a:picLocks noChangeAspect="1"/>
          </p:cNvPicPr>
          <p:nvPr/>
        </p:nvPicPr>
        <p:blipFill>
          <a:blip r:embed="rId3">
            <a:extLst/>
          </a:blip>
          <a:srcRect l="9761" t="0" r="21243" b="0"/>
          <a:stretch>
            <a:fillRect/>
          </a:stretch>
        </p:blipFill>
        <p:spPr>
          <a:xfrm>
            <a:off x="1333" y="0"/>
            <a:ext cx="18926588" cy="27431942"/>
          </a:xfrm>
          <a:prstGeom prst="rect">
            <a:avLst/>
          </a:prstGeom>
          <a:ln w="25400">
            <a:miter lim="400000"/>
          </a:ln>
        </p:spPr>
      </p:pic>
      <p:pic>
        <p:nvPicPr>
          <p:cNvPr id="2719"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2750" name="Group 7"/>
          <p:cNvGrpSpPr/>
          <p:nvPr/>
        </p:nvGrpSpPr>
        <p:grpSpPr>
          <a:xfrm>
            <a:off x="29656642" y="11297502"/>
            <a:ext cx="20151736" cy="17142931"/>
            <a:chOff x="0" y="0"/>
            <a:chExt cx="20151735" cy="17142930"/>
          </a:xfrm>
        </p:grpSpPr>
        <p:sp>
          <p:nvSpPr>
            <p:cNvPr id="272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2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3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4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781" name="Group 7"/>
          <p:cNvGrpSpPr/>
          <p:nvPr/>
        </p:nvGrpSpPr>
        <p:grpSpPr>
          <a:xfrm>
            <a:off x="-1039259" y="-1017265"/>
            <a:ext cx="20151735" cy="17142932"/>
            <a:chOff x="0" y="0"/>
            <a:chExt cx="20151735" cy="17142930"/>
          </a:xfrm>
        </p:grpSpPr>
        <p:sp>
          <p:nvSpPr>
            <p:cNvPr id="275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5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6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7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782"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783"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2790" name="Graphic 3"/>
          <p:cNvGrpSpPr/>
          <p:nvPr/>
        </p:nvGrpSpPr>
        <p:grpSpPr>
          <a:xfrm rot="10800000">
            <a:off x="2419963" y="16364247"/>
            <a:ext cx="2297273" cy="9682575"/>
            <a:chOff x="0" y="0"/>
            <a:chExt cx="2297271" cy="9682574"/>
          </a:xfrm>
        </p:grpSpPr>
        <p:sp>
          <p:nvSpPr>
            <p:cNvPr id="2784"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785"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6"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7"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8"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789"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791" name="Rectangle: Rounded Corners 49"/>
          <p:cNvSpPr/>
          <p:nvPr/>
        </p:nvSpPr>
        <p:spPr>
          <a:xfrm>
            <a:off x="29052177" y="2755900"/>
            <a:ext cx="14860114"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792"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793"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2794" name="TextBox 1"/>
          <p:cNvSpPr txBox="1"/>
          <p:nvPr/>
        </p:nvSpPr>
        <p:spPr>
          <a:xfrm>
            <a:off x="23677238" y="8082280"/>
            <a:ext cx="20459160" cy="135026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 Then they gathered the kings together to the place that in Hebrew is called Armageddon.”</a:t>
            </a:r>
          </a:p>
        </p:txBody>
      </p:sp>
      <p:sp>
        <p:nvSpPr>
          <p:cNvPr id="2795" name="Revelation 16:12–16 NIV"/>
          <p:cNvSpPr txBox="1"/>
          <p:nvPr/>
        </p:nvSpPr>
        <p:spPr>
          <a:xfrm>
            <a:off x="29647499" y="3012616"/>
            <a:ext cx="13669467"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Revelation 16:12–16 </a:t>
            </a:r>
            <a:r>
              <a:rPr sz="4500"/>
              <a:t>NIV</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9" name="Picture Placeholder 13" descr="Picture Placeholder 13"/>
          <p:cNvPicPr>
            <a:picLocks noChangeAspect="1"/>
          </p:cNvPicPr>
          <p:nvPr/>
        </p:nvPicPr>
        <p:blipFill>
          <a:blip r:embed="rId3">
            <a:extLst/>
          </a:blip>
          <a:srcRect l="0" t="0" r="0" b="3374"/>
          <a:stretch>
            <a:fillRect/>
          </a:stretch>
        </p:blipFill>
        <p:spPr>
          <a:xfrm>
            <a:off x="29871733" y="0"/>
            <a:ext cx="18926588" cy="27431942"/>
          </a:xfrm>
          <a:prstGeom prst="rect">
            <a:avLst/>
          </a:prstGeom>
          <a:ln w="25400">
            <a:miter lim="400000"/>
          </a:ln>
        </p:spPr>
      </p:pic>
      <p:pic>
        <p:nvPicPr>
          <p:cNvPr id="2800"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2831" name="Group 7"/>
          <p:cNvGrpSpPr/>
          <p:nvPr/>
        </p:nvGrpSpPr>
        <p:grpSpPr>
          <a:xfrm>
            <a:off x="29656642" y="11297502"/>
            <a:ext cx="20151736" cy="17142931"/>
            <a:chOff x="0" y="0"/>
            <a:chExt cx="20151735" cy="17142930"/>
          </a:xfrm>
        </p:grpSpPr>
        <p:sp>
          <p:nvSpPr>
            <p:cNvPr id="280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0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1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2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862" name="Group 7"/>
          <p:cNvGrpSpPr/>
          <p:nvPr/>
        </p:nvGrpSpPr>
        <p:grpSpPr>
          <a:xfrm>
            <a:off x="-1039259" y="-1017265"/>
            <a:ext cx="20151735" cy="17142932"/>
            <a:chOff x="0" y="0"/>
            <a:chExt cx="20151735" cy="17142930"/>
          </a:xfrm>
        </p:grpSpPr>
        <p:sp>
          <p:nvSpPr>
            <p:cNvPr id="283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3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4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5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869" name="Graphic 3"/>
          <p:cNvGrpSpPr/>
          <p:nvPr/>
        </p:nvGrpSpPr>
        <p:grpSpPr>
          <a:xfrm flipH="1" rot="10800000">
            <a:off x="43987063" y="16415047"/>
            <a:ext cx="2297273" cy="9682575"/>
            <a:chOff x="0" y="0"/>
            <a:chExt cx="2297271" cy="9682574"/>
          </a:xfrm>
        </p:grpSpPr>
        <p:sp>
          <p:nvSpPr>
            <p:cNvPr id="286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86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6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870"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2871"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2872"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2873" name="Rectangle: Rounded Corners 49"/>
          <p:cNvSpPr/>
          <p:nvPr/>
        </p:nvSpPr>
        <p:spPr>
          <a:xfrm>
            <a:off x="2428240" y="2753544"/>
            <a:ext cx="12957671"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874"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2875" name="TextBox 1"/>
          <p:cNvSpPr txBox="1"/>
          <p:nvPr/>
        </p:nvSpPr>
        <p:spPr>
          <a:xfrm>
            <a:off x="3303549" y="6928833"/>
            <a:ext cx="23340296" cy="15204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“The dragon gave the beast his power and his throne and great authority. … The whole world was filled with wonder and followed the beast.” </a:t>
            </a:r>
          </a:p>
        </p:txBody>
      </p:sp>
      <p:sp>
        <p:nvSpPr>
          <p:cNvPr id="2876" name="Revelation 13:2-3 NIV"/>
          <p:cNvSpPr txBox="1"/>
          <p:nvPr/>
        </p:nvSpPr>
        <p:spPr>
          <a:xfrm>
            <a:off x="2911981" y="3010261"/>
            <a:ext cx="11990190"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Revelation 13:2-3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0"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2911" name="Group 7"/>
          <p:cNvGrpSpPr/>
          <p:nvPr/>
        </p:nvGrpSpPr>
        <p:grpSpPr>
          <a:xfrm>
            <a:off x="29656642" y="11297502"/>
            <a:ext cx="20151736" cy="17142931"/>
            <a:chOff x="0" y="0"/>
            <a:chExt cx="20151735" cy="17142930"/>
          </a:xfrm>
        </p:grpSpPr>
        <p:sp>
          <p:nvSpPr>
            <p:cNvPr id="288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8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89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0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2942" name="Group 7"/>
          <p:cNvGrpSpPr/>
          <p:nvPr/>
        </p:nvGrpSpPr>
        <p:grpSpPr>
          <a:xfrm>
            <a:off x="-1039259" y="-1017265"/>
            <a:ext cx="20151735" cy="17142932"/>
            <a:chOff x="0" y="0"/>
            <a:chExt cx="20151735" cy="17142930"/>
          </a:xfrm>
        </p:grpSpPr>
        <p:sp>
          <p:nvSpPr>
            <p:cNvPr id="291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1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2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3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4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4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943"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2944"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945"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2952" name="Graphic 3"/>
          <p:cNvGrpSpPr/>
          <p:nvPr/>
        </p:nvGrpSpPr>
        <p:grpSpPr>
          <a:xfrm rot="10800000">
            <a:off x="2419963" y="16364247"/>
            <a:ext cx="2297273" cy="9682575"/>
            <a:chOff x="0" y="0"/>
            <a:chExt cx="2297271" cy="9682574"/>
          </a:xfrm>
        </p:grpSpPr>
        <p:sp>
          <p:nvSpPr>
            <p:cNvPr id="2946"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2947"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48"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49"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50"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51"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2953" name="Rectangle: Rounded Corners 39"/>
          <p:cNvSpPr/>
          <p:nvPr/>
        </p:nvSpPr>
        <p:spPr>
          <a:xfrm flipH="1">
            <a:off x="28204157" y="3870899"/>
            <a:ext cx="15684996" cy="18694686"/>
          </a:xfrm>
          <a:prstGeom prst="roundRect">
            <a:avLst>
              <a:gd name="adj" fmla="val 4722"/>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954" name="Picture Placeholder 42" descr="Picture Placeholder 42"/>
          <p:cNvPicPr>
            <a:picLocks noChangeAspect="1"/>
          </p:cNvPicPr>
          <p:nvPr/>
        </p:nvPicPr>
        <p:blipFill>
          <a:blip r:embed="rId5">
            <a:extLst/>
          </a:blip>
          <a:srcRect l="0" t="0" r="0" b="18703"/>
          <a:stretch>
            <a:fillRect/>
          </a:stretch>
        </p:blipFill>
        <p:spPr>
          <a:xfrm>
            <a:off x="28818120" y="4403544"/>
            <a:ext cx="14456966" cy="176295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3" y="0"/>
                </a:moveTo>
                <a:cubicBezTo>
                  <a:pt x="292" y="0"/>
                  <a:pt x="0" y="240"/>
                  <a:pt x="0" y="536"/>
                </a:cubicBezTo>
                <a:lnTo>
                  <a:pt x="0" y="21064"/>
                </a:lnTo>
                <a:cubicBezTo>
                  <a:pt x="0" y="21360"/>
                  <a:pt x="292" y="21600"/>
                  <a:pt x="653" y="21600"/>
                </a:cubicBezTo>
                <a:lnTo>
                  <a:pt x="20947" y="21600"/>
                </a:lnTo>
                <a:cubicBezTo>
                  <a:pt x="21308" y="21600"/>
                  <a:pt x="21600" y="21360"/>
                  <a:pt x="21600" y="21064"/>
                </a:cubicBezTo>
                <a:lnTo>
                  <a:pt x="21600" y="536"/>
                </a:lnTo>
                <a:cubicBezTo>
                  <a:pt x="21600" y="240"/>
                  <a:pt x="21308" y="0"/>
                  <a:pt x="20947" y="0"/>
                </a:cubicBezTo>
                <a:lnTo>
                  <a:pt x="653" y="0"/>
                </a:lnTo>
                <a:close/>
              </a:path>
            </a:pathLst>
          </a:custGeom>
          <a:ln w="25400">
            <a:miter lim="400000"/>
          </a:ln>
        </p:spPr>
      </p:pic>
      <p:sp>
        <p:nvSpPr>
          <p:cNvPr id="2955" name="Rectangle: Rounded Corners 39"/>
          <p:cNvSpPr/>
          <p:nvPr/>
        </p:nvSpPr>
        <p:spPr>
          <a:xfrm flipH="1">
            <a:off x="7259398" y="3870899"/>
            <a:ext cx="15684996" cy="18694686"/>
          </a:xfrm>
          <a:prstGeom prst="roundRect">
            <a:avLst>
              <a:gd name="adj" fmla="val 4722"/>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2956" name="Picture Placeholder 42" descr="Picture Placeholder 42"/>
          <p:cNvPicPr>
            <a:picLocks noChangeAspect="1"/>
          </p:cNvPicPr>
          <p:nvPr/>
        </p:nvPicPr>
        <p:blipFill>
          <a:blip r:embed="rId6">
            <a:extLst/>
          </a:blip>
          <a:srcRect l="12041" t="0" r="5953" b="0"/>
          <a:stretch>
            <a:fillRect/>
          </a:stretch>
        </p:blipFill>
        <p:spPr>
          <a:xfrm flipH="1">
            <a:off x="7873466" y="4403544"/>
            <a:ext cx="14456967" cy="17629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3" y="0"/>
                </a:moveTo>
                <a:cubicBezTo>
                  <a:pt x="292" y="0"/>
                  <a:pt x="0" y="240"/>
                  <a:pt x="0" y="536"/>
                </a:cubicBezTo>
                <a:lnTo>
                  <a:pt x="0" y="21064"/>
                </a:lnTo>
                <a:cubicBezTo>
                  <a:pt x="0" y="21360"/>
                  <a:pt x="292" y="21600"/>
                  <a:pt x="653" y="21600"/>
                </a:cubicBezTo>
                <a:lnTo>
                  <a:pt x="20947" y="21600"/>
                </a:lnTo>
                <a:cubicBezTo>
                  <a:pt x="21308" y="21600"/>
                  <a:pt x="21600" y="21360"/>
                  <a:pt x="21600" y="21064"/>
                </a:cubicBezTo>
                <a:lnTo>
                  <a:pt x="21600" y="536"/>
                </a:lnTo>
                <a:cubicBezTo>
                  <a:pt x="21600" y="240"/>
                  <a:pt x="21308" y="0"/>
                  <a:pt x="20947" y="0"/>
                </a:cubicBezTo>
                <a:lnTo>
                  <a:pt x="653" y="0"/>
                </a:lnTo>
                <a:close/>
              </a:path>
            </a:pathLst>
          </a:custGeom>
          <a:ln w="25400">
            <a:miter lim="400000"/>
          </a:ln>
        </p:spPr>
      </p:pic>
      <p:sp>
        <p:nvSpPr>
          <p:cNvPr id="2957" name="TextBox 1"/>
          <p:cNvSpPr txBox="1"/>
          <p:nvPr/>
        </p:nvSpPr>
        <p:spPr>
          <a:xfrm>
            <a:off x="11190386" y="23226038"/>
            <a:ext cx="28767777" cy="28727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8000">
                <a:gradFill flip="none" rotWithShape="1">
                  <a:gsLst>
                    <a:gs pos="0">
                      <a:srgbClr val="F1BD77"/>
                    </a:gs>
                    <a:gs pos="48000">
                      <a:srgbClr val="FFFFA6"/>
                    </a:gs>
                  </a:gsLst>
                  <a:lin ang="8100000" scaled="0"/>
                </a:gradFill>
                <a:latin typeface="Verdana"/>
                <a:ea typeface="Verdana"/>
                <a:cs typeface="Verdana"/>
                <a:sym typeface="Verdana"/>
              </a:defRPr>
            </a:lvl1pPr>
          </a:lstStyle>
          <a:p>
            <a:pPr/>
            <a:r>
              <a:t>Eden &amp; Armageddon</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1" name="Leonardo_Phoenix_10_Create_a_hyperrealistic_cinematic_image_sh_0.jpg" descr="Leonardo_Phoenix_10_Create_a_hyperrealistic_cinematic_image_sh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2992" name="Group 7"/>
          <p:cNvGrpSpPr/>
          <p:nvPr/>
        </p:nvGrpSpPr>
        <p:grpSpPr>
          <a:xfrm>
            <a:off x="29656642" y="11297502"/>
            <a:ext cx="20151736" cy="17142931"/>
            <a:chOff x="0" y="0"/>
            <a:chExt cx="20151735" cy="17142930"/>
          </a:xfrm>
        </p:grpSpPr>
        <p:sp>
          <p:nvSpPr>
            <p:cNvPr id="296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6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7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8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023" name="Group 7"/>
          <p:cNvGrpSpPr/>
          <p:nvPr/>
        </p:nvGrpSpPr>
        <p:grpSpPr>
          <a:xfrm>
            <a:off x="-1039259" y="-1017265"/>
            <a:ext cx="20151735" cy="17142932"/>
            <a:chOff x="0" y="0"/>
            <a:chExt cx="20151735" cy="17142930"/>
          </a:xfrm>
        </p:grpSpPr>
        <p:sp>
          <p:nvSpPr>
            <p:cNvPr id="299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299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0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1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2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2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2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027" name="Group"/>
          <p:cNvGrpSpPr/>
          <p:nvPr/>
        </p:nvGrpSpPr>
        <p:grpSpPr>
          <a:xfrm>
            <a:off x="2091378" y="759385"/>
            <a:ext cx="45150457" cy="3908099"/>
            <a:chOff x="0" y="0"/>
            <a:chExt cx="45150457" cy="3908097"/>
          </a:xfrm>
        </p:grpSpPr>
        <p:sp>
          <p:nvSpPr>
            <p:cNvPr id="3024"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3025"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3026"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3034" name="Graphic 3"/>
          <p:cNvGrpSpPr/>
          <p:nvPr/>
        </p:nvGrpSpPr>
        <p:grpSpPr>
          <a:xfrm flipH="1" rot="5400000">
            <a:off x="23677368" y="22408184"/>
            <a:ext cx="1413264" cy="5956643"/>
            <a:chOff x="0" y="0"/>
            <a:chExt cx="1413262" cy="5956641"/>
          </a:xfrm>
        </p:grpSpPr>
        <p:sp>
          <p:nvSpPr>
            <p:cNvPr id="3028"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029"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30"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31"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32"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33"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38" name="Leonardo_Phoenix_10_cinematic_keyframe15_cinematic_keyframe15_0(14).jpg" descr="Leonardo_Phoenix_10_cinematic_keyframe15_cinematic_keyframe15_0(14).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3069" name="Group 7"/>
          <p:cNvGrpSpPr/>
          <p:nvPr/>
        </p:nvGrpSpPr>
        <p:grpSpPr>
          <a:xfrm>
            <a:off x="29656642" y="11297502"/>
            <a:ext cx="20151736" cy="17142931"/>
            <a:chOff x="0" y="0"/>
            <a:chExt cx="20151735" cy="17142930"/>
          </a:xfrm>
        </p:grpSpPr>
        <p:sp>
          <p:nvSpPr>
            <p:cNvPr id="303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4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5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6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100" name="Group 7"/>
          <p:cNvGrpSpPr/>
          <p:nvPr/>
        </p:nvGrpSpPr>
        <p:grpSpPr>
          <a:xfrm>
            <a:off x="-1039259" y="-1017265"/>
            <a:ext cx="20151735" cy="17142932"/>
            <a:chOff x="0" y="0"/>
            <a:chExt cx="20151735" cy="17142930"/>
          </a:xfrm>
        </p:grpSpPr>
        <p:sp>
          <p:nvSpPr>
            <p:cNvPr id="307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7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8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09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310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3102"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3103"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3110" name="Graphic 3"/>
          <p:cNvGrpSpPr/>
          <p:nvPr/>
        </p:nvGrpSpPr>
        <p:grpSpPr>
          <a:xfrm rot="16200000">
            <a:off x="23677368" y="22408184"/>
            <a:ext cx="1413264" cy="5956643"/>
            <a:chOff x="0" y="0"/>
            <a:chExt cx="1413262" cy="5956641"/>
          </a:xfrm>
        </p:grpSpPr>
        <p:sp>
          <p:nvSpPr>
            <p:cNvPr id="3104"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105"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06"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07"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08"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09"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14" name="Picture Placeholder 13" descr="Picture Placeholder 13"/>
          <p:cNvPicPr>
            <a:picLocks noChangeAspect="1"/>
          </p:cNvPicPr>
          <p:nvPr/>
        </p:nvPicPr>
        <p:blipFill>
          <a:blip r:embed="rId3">
            <a:extLst/>
          </a:blip>
          <a:srcRect l="16211" t="0" r="14793" b="0"/>
          <a:stretch>
            <a:fillRect/>
          </a:stretch>
        </p:blipFill>
        <p:spPr>
          <a:xfrm>
            <a:off x="29871734" y="0"/>
            <a:ext cx="18926588" cy="27431942"/>
          </a:xfrm>
          <a:prstGeom prst="rect">
            <a:avLst/>
          </a:prstGeom>
          <a:ln w="25400">
            <a:miter lim="400000"/>
          </a:ln>
        </p:spPr>
      </p:pic>
      <p:pic>
        <p:nvPicPr>
          <p:cNvPr id="3115" name="BG.png" descr="BG.png"/>
          <p:cNvPicPr>
            <a:picLocks noChangeAspect="1"/>
          </p:cNvPicPr>
          <p:nvPr/>
        </p:nvPicPr>
        <p:blipFill>
          <a:blip r:embed="rId4">
            <a:extLst/>
          </a:blip>
          <a:srcRect l="0" t="0" r="38592" b="0"/>
          <a:stretch>
            <a:fillRect/>
          </a:stretch>
        </p:blipFill>
        <p:spPr>
          <a:xfrm>
            <a:off x="-1" y="0"/>
            <a:ext cx="29947212" cy="27432000"/>
          </a:xfrm>
          <a:prstGeom prst="rect">
            <a:avLst/>
          </a:prstGeom>
          <a:ln w="25400">
            <a:miter lim="400000"/>
          </a:ln>
        </p:spPr>
      </p:pic>
      <p:grpSp>
        <p:nvGrpSpPr>
          <p:cNvPr id="3146" name="Group 7"/>
          <p:cNvGrpSpPr/>
          <p:nvPr/>
        </p:nvGrpSpPr>
        <p:grpSpPr>
          <a:xfrm>
            <a:off x="29656642" y="11297502"/>
            <a:ext cx="20151736" cy="17142931"/>
            <a:chOff x="0" y="0"/>
            <a:chExt cx="20151735" cy="17142930"/>
          </a:xfrm>
        </p:grpSpPr>
        <p:sp>
          <p:nvSpPr>
            <p:cNvPr id="311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1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1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1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2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3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177" name="Group 7"/>
          <p:cNvGrpSpPr/>
          <p:nvPr/>
        </p:nvGrpSpPr>
        <p:grpSpPr>
          <a:xfrm>
            <a:off x="-1039259" y="-1017265"/>
            <a:ext cx="20151735" cy="17142932"/>
            <a:chOff x="0" y="0"/>
            <a:chExt cx="20151735" cy="17142930"/>
          </a:xfrm>
        </p:grpSpPr>
        <p:sp>
          <p:nvSpPr>
            <p:cNvPr id="314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4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5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6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7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184" name="Graphic 3"/>
          <p:cNvGrpSpPr/>
          <p:nvPr/>
        </p:nvGrpSpPr>
        <p:grpSpPr>
          <a:xfrm flipH="1" rot="10800000">
            <a:off x="43987063" y="16415047"/>
            <a:ext cx="2297273" cy="9682575"/>
            <a:chOff x="0" y="0"/>
            <a:chExt cx="2297271" cy="9682574"/>
          </a:xfrm>
        </p:grpSpPr>
        <p:sp>
          <p:nvSpPr>
            <p:cNvPr id="3178"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179"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80"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81"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82"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83"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3185" name="Straight Connector 14"/>
          <p:cNvSpPr/>
          <p:nvPr/>
        </p:nvSpPr>
        <p:spPr>
          <a:xfrm>
            <a:off x="2778801" y="2716987"/>
            <a:ext cx="38394315"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3186" name="title.png" descr="title.png"/>
          <p:cNvPicPr>
            <a:picLocks noChangeAspect="1"/>
          </p:cNvPicPr>
          <p:nvPr/>
        </p:nvPicPr>
        <p:blipFill>
          <a:blip r:embed="rId5">
            <a:extLst/>
          </a:blip>
          <a:stretch>
            <a:fillRect/>
          </a:stretch>
        </p:blipFill>
        <p:spPr>
          <a:xfrm>
            <a:off x="40294104" y="759385"/>
            <a:ext cx="6947730" cy="3908099"/>
          </a:xfrm>
          <a:prstGeom prst="rect">
            <a:avLst/>
          </a:prstGeom>
          <a:ln w="25400">
            <a:miter lim="400000"/>
          </a:ln>
        </p:spPr>
      </p:pic>
      <p:sp>
        <p:nvSpPr>
          <p:cNvPr id="3187" name="Line"/>
          <p:cNvSpPr/>
          <p:nvPr/>
        </p:nvSpPr>
        <p:spPr>
          <a:xfrm flipV="1">
            <a:off x="29925010" y="-46170"/>
            <a:ext cx="1" cy="27524340"/>
          </a:xfrm>
          <a:prstGeom prst="line">
            <a:avLst/>
          </a:prstGeom>
          <a:ln w="50800">
            <a:solidFill>
              <a:srgbClr val="F1BD77"/>
            </a:solidFill>
            <a:miter lim="400000"/>
          </a:ln>
        </p:spPr>
        <p:txBody>
          <a:bodyPr lIns="101600" tIns="101600" rIns="101600" bIns="101600" anchor="ctr"/>
          <a:lstStyle/>
          <a:p>
            <a:pPr/>
          </a:p>
        </p:txBody>
      </p:sp>
      <p:sp>
        <p:nvSpPr>
          <p:cNvPr id="3188" name="Rectangle: Rounded Corners 49"/>
          <p:cNvSpPr/>
          <p:nvPr/>
        </p:nvSpPr>
        <p:spPr>
          <a:xfrm>
            <a:off x="2428240" y="2753544"/>
            <a:ext cx="10135890" cy="1948535"/>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189" name="Oval 31"/>
          <p:cNvSpPr/>
          <p:nvPr/>
        </p:nvSpPr>
        <p:spPr>
          <a:xfrm>
            <a:off x="2091377"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190" name="TextBox 1"/>
          <p:cNvSpPr txBox="1"/>
          <p:nvPr/>
        </p:nvSpPr>
        <p:spPr>
          <a:xfrm>
            <a:off x="3754642" y="6113780"/>
            <a:ext cx="22438109" cy="15204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000">
                <a:gradFill flip="none" rotWithShape="1">
                  <a:gsLst>
                    <a:gs pos="0">
                      <a:srgbClr val="F1BD77"/>
                    </a:gs>
                    <a:gs pos="48000">
                      <a:srgbClr val="FFFFA6"/>
                    </a:gs>
                  </a:gsLst>
                  <a:lin ang="8100000" scaled="0"/>
                </a:gradFill>
                <a:latin typeface="Verdana"/>
                <a:ea typeface="Verdana"/>
                <a:cs typeface="Verdana"/>
                <a:sym typeface="Verdana"/>
              </a:defRPr>
            </a:lvl1pPr>
          </a:lstStyle>
          <a:p>
            <a:pPr/>
            <a:r>
              <a:t>“I will put enmity between you and the woman, and between your offspring and hers; he will crush your head, and you will strike his heel.”</a:t>
            </a:r>
          </a:p>
        </p:txBody>
      </p:sp>
      <p:sp>
        <p:nvSpPr>
          <p:cNvPr id="3191" name="Genesis 3:15 NIV"/>
          <p:cNvSpPr txBox="1"/>
          <p:nvPr/>
        </p:nvSpPr>
        <p:spPr>
          <a:xfrm>
            <a:off x="2911981" y="3010261"/>
            <a:ext cx="9168408"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defTabSz="914400">
              <a:spcBef>
                <a:spcPts val="0"/>
              </a:spcBef>
              <a:defRPr b="1" sz="8000">
                <a:solidFill>
                  <a:srgbClr val="FFFFFF"/>
                </a:solidFill>
                <a:latin typeface="Verdana"/>
                <a:ea typeface="Verdana"/>
                <a:cs typeface="Verdana"/>
                <a:sym typeface="Verdana"/>
              </a:defRPr>
            </a:pPr>
            <a:r>
              <a:t>Genesis 3:15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3"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364" name="Group 7"/>
          <p:cNvGrpSpPr/>
          <p:nvPr/>
        </p:nvGrpSpPr>
        <p:grpSpPr>
          <a:xfrm>
            <a:off x="29656642" y="11297502"/>
            <a:ext cx="20151736" cy="17142931"/>
            <a:chOff x="0" y="0"/>
            <a:chExt cx="20151735" cy="17142930"/>
          </a:xfrm>
        </p:grpSpPr>
        <p:sp>
          <p:nvSpPr>
            <p:cNvPr id="334"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5"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3"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7"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8"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9"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0"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1"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2"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3"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4"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5"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6"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7"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8"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59"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0"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1"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2"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3"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95" name="Group 7"/>
          <p:cNvGrpSpPr/>
          <p:nvPr/>
        </p:nvGrpSpPr>
        <p:grpSpPr>
          <a:xfrm>
            <a:off x="-1039259" y="-1017265"/>
            <a:ext cx="20151735" cy="17142932"/>
            <a:chOff x="0" y="0"/>
            <a:chExt cx="20151735" cy="17142930"/>
          </a:xfrm>
        </p:grpSpPr>
        <p:sp>
          <p:nvSpPr>
            <p:cNvPr id="365"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6"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7"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8"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69"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0"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1"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2"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3"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4"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5"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6"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7"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8"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79"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0"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1"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2"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3"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4"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5"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6"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7"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8"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89"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0"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1"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2"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3"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4"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402" name="Graphic 3"/>
          <p:cNvGrpSpPr/>
          <p:nvPr/>
        </p:nvGrpSpPr>
        <p:grpSpPr>
          <a:xfrm flipH="1" rot="10800000">
            <a:off x="43987063" y="16415047"/>
            <a:ext cx="2297273" cy="9682575"/>
            <a:chOff x="0" y="0"/>
            <a:chExt cx="2297271" cy="9682574"/>
          </a:xfrm>
        </p:grpSpPr>
        <p:sp>
          <p:nvSpPr>
            <p:cNvPr id="396"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97"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8"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99"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00"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01"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406" name="Group"/>
          <p:cNvGrpSpPr/>
          <p:nvPr/>
        </p:nvGrpSpPr>
        <p:grpSpPr>
          <a:xfrm>
            <a:off x="2091378" y="759385"/>
            <a:ext cx="45150457" cy="3908099"/>
            <a:chOff x="0" y="0"/>
            <a:chExt cx="45150457" cy="3908097"/>
          </a:xfrm>
        </p:grpSpPr>
        <p:sp>
          <p:nvSpPr>
            <p:cNvPr id="403"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404"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405"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pic>
        <p:nvPicPr>
          <p:cNvPr id="407" name="Picture Placeholder 2" descr="Picture Placeholder 2"/>
          <p:cNvPicPr>
            <a:picLocks noChangeAspect="1"/>
          </p:cNvPicPr>
          <p:nvPr/>
        </p:nvPicPr>
        <p:blipFill>
          <a:blip r:embed="rId5">
            <a:extLst/>
          </a:blip>
          <a:srcRect l="0" t="3351" r="1" b="3353"/>
          <a:stretch>
            <a:fillRect/>
          </a:stretch>
        </p:blipFill>
        <p:spPr>
          <a:xfrm flipH="1">
            <a:off x="27244550" y="7050840"/>
            <a:ext cx="7940676" cy="1111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5"/>
                  <a:pt x="0" y="881"/>
                </a:cubicBezTo>
                <a:lnTo>
                  <a:pt x="0" y="20720"/>
                </a:lnTo>
                <a:cubicBezTo>
                  <a:pt x="0" y="21206"/>
                  <a:pt x="552" y="21600"/>
                  <a:pt x="1233" y="21600"/>
                </a:cubicBezTo>
                <a:lnTo>
                  <a:pt x="20368" y="21600"/>
                </a:lnTo>
                <a:cubicBezTo>
                  <a:pt x="21049" y="21600"/>
                  <a:pt x="21600" y="21206"/>
                  <a:pt x="21600" y="20720"/>
                </a:cubicBezTo>
                <a:lnTo>
                  <a:pt x="21600" y="881"/>
                </a:lnTo>
                <a:cubicBezTo>
                  <a:pt x="21600" y="395"/>
                  <a:pt x="21049" y="0"/>
                  <a:pt x="20368" y="0"/>
                </a:cubicBezTo>
                <a:lnTo>
                  <a:pt x="1233" y="0"/>
                </a:lnTo>
                <a:close/>
              </a:path>
            </a:pathLst>
          </a:custGeom>
          <a:ln w="25400">
            <a:miter lim="400000"/>
          </a:ln>
        </p:spPr>
      </p:pic>
      <p:pic>
        <p:nvPicPr>
          <p:cNvPr id="408" name="Picture Placeholder 4" descr="Picture Placeholder 4"/>
          <p:cNvPicPr>
            <a:picLocks noChangeAspect="1"/>
          </p:cNvPicPr>
          <p:nvPr/>
        </p:nvPicPr>
        <p:blipFill>
          <a:blip r:embed="rId6">
            <a:extLst/>
          </a:blip>
          <a:srcRect l="0" t="0" r="1" b="6705"/>
          <a:stretch>
            <a:fillRect/>
          </a:stretch>
        </p:blipFill>
        <p:spPr>
          <a:xfrm flipH="1">
            <a:off x="19017919" y="8209534"/>
            <a:ext cx="7940676" cy="1111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0" y="0"/>
                </a:moveTo>
                <a:cubicBezTo>
                  <a:pt x="470" y="0"/>
                  <a:pt x="0" y="336"/>
                  <a:pt x="0" y="751"/>
                </a:cubicBezTo>
                <a:lnTo>
                  <a:pt x="0" y="20849"/>
                </a:lnTo>
                <a:cubicBezTo>
                  <a:pt x="0" y="21264"/>
                  <a:pt x="470" y="21600"/>
                  <a:pt x="1050" y="21600"/>
                </a:cubicBezTo>
                <a:lnTo>
                  <a:pt x="20550" y="21600"/>
                </a:lnTo>
                <a:cubicBezTo>
                  <a:pt x="21130" y="21600"/>
                  <a:pt x="21600" y="21264"/>
                  <a:pt x="21600" y="20849"/>
                </a:cubicBezTo>
                <a:lnTo>
                  <a:pt x="21600" y="751"/>
                </a:lnTo>
                <a:cubicBezTo>
                  <a:pt x="21600" y="336"/>
                  <a:pt x="21130" y="0"/>
                  <a:pt x="20550" y="0"/>
                </a:cubicBezTo>
                <a:lnTo>
                  <a:pt x="1050" y="0"/>
                </a:lnTo>
                <a:close/>
              </a:path>
            </a:pathLst>
          </a:custGeom>
          <a:ln w="25400">
            <a:miter lim="400000"/>
          </a:ln>
        </p:spPr>
      </p:pic>
      <p:pic>
        <p:nvPicPr>
          <p:cNvPr id="409" name="Picture Placeholder 4" descr="Picture Placeholder 4"/>
          <p:cNvPicPr>
            <a:picLocks noChangeAspect="1"/>
          </p:cNvPicPr>
          <p:nvPr/>
        </p:nvPicPr>
        <p:blipFill>
          <a:blip r:embed="rId7">
            <a:extLst/>
          </a:blip>
          <a:srcRect l="0" t="0" r="1" b="6705"/>
          <a:stretch>
            <a:fillRect/>
          </a:stretch>
        </p:blipFill>
        <p:spPr>
          <a:xfrm flipH="1">
            <a:off x="10791288" y="5664901"/>
            <a:ext cx="7940676" cy="1111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0" y="0"/>
                </a:moveTo>
                <a:cubicBezTo>
                  <a:pt x="470" y="0"/>
                  <a:pt x="0" y="336"/>
                  <a:pt x="0" y="751"/>
                </a:cubicBezTo>
                <a:lnTo>
                  <a:pt x="0" y="20849"/>
                </a:lnTo>
                <a:cubicBezTo>
                  <a:pt x="0" y="21264"/>
                  <a:pt x="470" y="21600"/>
                  <a:pt x="1050" y="21600"/>
                </a:cubicBezTo>
                <a:lnTo>
                  <a:pt x="20550" y="21600"/>
                </a:lnTo>
                <a:cubicBezTo>
                  <a:pt x="21130" y="21600"/>
                  <a:pt x="21600" y="21264"/>
                  <a:pt x="21600" y="20849"/>
                </a:cubicBezTo>
                <a:lnTo>
                  <a:pt x="21600" y="751"/>
                </a:lnTo>
                <a:cubicBezTo>
                  <a:pt x="21600" y="336"/>
                  <a:pt x="21130" y="0"/>
                  <a:pt x="20550" y="0"/>
                </a:cubicBezTo>
                <a:lnTo>
                  <a:pt x="1050" y="0"/>
                </a:lnTo>
                <a:close/>
              </a:path>
            </a:pathLst>
          </a:custGeom>
          <a:ln w="25400">
            <a:miter lim="400000"/>
          </a:ln>
        </p:spPr>
      </p:pic>
      <p:pic>
        <p:nvPicPr>
          <p:cNvPr id="410" name="Picture Placeholder 4" descr="Picture Placeholder 4"/>
          <p:cNvPicPr>
            <a:picLocks noChangeAspect="1"/>
          </p:cNvPicPr>
          <p:nvPr/>
        </p:nvPicPr>
        <p:blipFill>
          <a:blip r:embed="rId8">
            <a:extLst/>
          </a:blip>
          <a:srcRect l="0" t="3351" r="1" b="3353"/>
          <a:stretch>
            <a:fillRect/>
          </a:stretch>
        </p:blipFill>
        <p:spPr>
          <a:xfrm flipH="1">
            <a:off x="2564658" y="8647682"/>
            <a:ext cx="7940676" cy="1111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0" y="0"/>
                </a:moveTo>
                <a:cubicBezTo>
                  <a:pt x="470" y="0"/>
                  <a:pt x="0" y="336"/>
                  <a:pt x="0" y="751"/>
                </a:cubicBezTo>
                <a:lnTo>
                  <a:pt x="0" y="20849"/>
                </a:lnTo>
                <a:cubicBezTo>
                  <a:pt x="0" y="21264"/>
                  <a:pt x="470" y="21600"/>
                  <a:pt x="1050" y="21600"/>
                </a:cubicBezTo>
                <a:lnTo>
                  <a:pt x="20550" y="21600"/>
                </a:lnTo>
                <a:cubicBezTo>
                  <a:pt x="21130" y="21600"/>
                  <a:pt x="21600" y="21264"/>
                  <a:pt x="21600" y="20849"/>
                </a:cubicBezTo>
                <a:lnTo>
                  <a:pt x="21600" y="751"/>
                </a:lnTo>
                <a:cubicBezTo>
                  <a:pt x="21600" y="336"/>
                  <a:pt x="21130" y="0"/>
                  <a:pt x="20550" y="0"/>
                </a:cubicBezTo>
                <a:lnTo>
                  <a:pt x="1050" y="0"/>
                </a:lnTo>
                <a:close/>
              </a:path>
            </a:pathLst>
          </a:custGeom>
          <a:ln w="25400">
            <a:miter lim="400000"/>
          </a:ln>
        </p:spPr>
      </p:pic>
      <p:pic>
        <p:nvPicPr>
          <p:cNvPr id="411" name="Picture Placeholder 2" descr="Picture Placeholder 2"/>
          <p:cNvPicPr>
            <a:picLocks noChangeAspect="1"/>
          </p:cNvPicPr>
          <p:nvPr/>
        </p:nvPicPr>
        <p:blipFill>
          <a:blip r:embed="rId9">
            <a:extLst/>
          </a:blip>
          <a:srcRect l="0" t="3809" r="1" b="2895"/>
          <a:stretch>
            <a:fillRect/>
          </a:stretch>
        </p:blipFill>
        <p:spPr>
          <a:xfrm>
            <a:off x="35471093" y="10654597"/>
            <a:ext cx="7940676" cy="1111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5"/>
                  <a:pt x="0" y="881"/>
                </a:cubicBezTo>
                <a:lnTo>
                  <a:pt x="0" y="20720"/>
                </a:lnTo>
                <a:cubicBezTo>
                  <a:pt x="0" y="21206"/>
                  <a:pt x="552" y="21600"/>
                  <a:pt x="1233" y="21600"/>
                </a:cubicBezTo>
                <a:lnTo>
                  <a:pt x="20368" y="21600"/>
                </a:lnTo>
                <a:cubicBezTo>
                  <a:pt x="21049" y="21600"/>
                  <a:pt x="21600" y="21206"/>
                  <a:pt x="21600" y="20720"/>
                </a:cubicBezTo>
                <a:lnTo>
                  <a:pt x="21600" y="881"/>
                </a:lnTo>
                <a:cubicBezTo>
                  <a:pt x="21600" y="395"/>
                  <a:pt x="21049" y="0"/>
                  <a:pt x="20368" y="0"/>
                </a:cubicBezTo>
                <a:lnTo>
                  <a:pt x="1233" y="0"/>
                </a:lnTo>
                <a:close/>
              </a:path>
            </a:pathLst>
          </a:custGeom>
          <a:ln w="254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95" name="Leonardo_Phoenix_10_Hope_for_humanity_at_the_cross_set_against_0.jpg" descr="Leonardo_Phoenix_10_Hope_for_humanity_at_the_cross_set_against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3226" name="Group 7"/>
          <p:cNvGrpSpPr/>
          <p:nvPr/>
        </p:nvGrpSpPr>
        <p:grpSpPr>
          <a:xfrm>
            <a:off x="29656642" y="11297502"/>
            <a:ext cx="20151736" cy="17142931"/>
            <a:chOff x="0" y="0"/>
            <a:chExt cx="20151735" cy="17142930"/>
          </a:xfrm>
        </p:grpSpPr>
        <p:sp>
          <p:nvSpPr>
            <p:cNvPr id="319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9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9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19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0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1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257" name="Group 7"/>
          <p:cNvGrpSpPr/>
          <p:nvPr/>
        </p:nvGrpSpPr>
        <p:grpSpPr>
          <a:xfrm>
            <a:off x="-1039259" y="-1017265"/>
            <a:ext cx="20151735" cy="17142932"/>
            <a:chOff x="0" y="0"/>
            <a:chExt cx="20151735" cy="17142930"/>
          </a:xfrm>
        </p:grpSpPr>
        <p:sp>
          <p:nvSpPr>
            <p:cNvPr id="322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2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3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4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5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3258"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3259"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3260"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3267" name="Graphic 3"/>
          <p:cNvGrpSpPr/>
          <p:nvPr/>
        </p:nvGrpSpPr>
        <p:grpSpPr>
          <a:xfrm rot="16200000">
            <a:off x="23677368" y="22408184"/>
            <a:ext cx="1413264" cy="5956643"/>
            <a:chOff x="0" y="0"/>
            <a:chExt cx="1413262" cy="5956641"/>
          </a:xfrm>
        </p:grpSpPr>
        <p:sp>
          <p:nvSpPr>
            <p:cNvPr id="3261"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262"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63"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64"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65"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66"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71"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3302" name="Group 7"/>
          <p:cNvGrpSpPr/>
          <p:nvPr/>
        </p:nvGrpSpPr>
        <p:grpSpPr>
          <a:xfrm>
            <a:off x="29656642" y="11297502"/>
            <a:ext cx="20151736" cy="17142931"/>
            <a:chOff x="0" y="0"/>
            <a:chExt cx="20151735" cy="17142930"/>
          </a:xfrm>
        </p:grpSpPr>
        <p:sp>
          <p:nvSpPr>
            <p:cNvPr id="327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7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8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29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333" name="Group 7"/>
          <p:cNvGrpSpPr/>
          <p:nvPr/>
        </p:nvGrpSpPr>
        <p:grpSpPr>
          <a:xfrm>
            <a:off x="-1039259" y="-1017265"/>
            <a:ext cx="20151735" cy="17142932"/>
            <a:chOff x="0" y="0"/>
            <a:chExt cx="20151735" cy="17142930"/>
          </a:xfrm>
        </p:grpSpPr>
        <p:sp>
          <p:nvSpPr>
            <p:cNvPr id="330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0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1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2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340" name="Graphic 3"/>
          <p:cNvGrpSpPr/>
          <p:nvPr/>
        </p:nvGrpSpPr>
        <p:grpSpPr>
          <a:xfrm flipH="1" rot="10800000">
            <a:off x="43987063" y="16415047"/>
            <a:ext cx="2297273" cy="9682575"/>
            <a:chOff x="0" y="0"/>
            <a:chExt cx="2297271" cy="9682574"/>
          </a:xfrm>
        </p:grpSpPr>
        <p:sp>
          <p:nvSpPr>
            <p:cNvPr id="3334"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335"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6"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7"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8"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39"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344" name="Group"/>
          <p:cNvGrpSpPr/>
          <p:nvPr/>
        </p:nvGrpSpPr>
        <p:grpSpPr>
          <a:xfrm>
            <a:off x="2091378" y="759385"/>
            <a:ext cx="45150457" cy="3908099"/>
            <a:chOff x="0" y="0"/>
            <a:chExt cx="45150457" cy="3908097"/>
          </a:xfrm>
        </p:grpSpPr>
        <p:sp>
          <p:nvSpPr>
            <p:cNvPr id="3341"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3342"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3343"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sp>
        <p:nvSpPr>
          <p:cNvPr id="3345" name="Rectangle: Rounded Corners 565"/>
          <p:cNvSpPr/>
          <p:nvPr/>
        </p:nvSpPr>
        <p:spPr>
          <a:xfrm>
            <a:off x="3141668" y="7760360"/>
            <a:ext cx="6907830" cy="6907830"/>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46" name="Rectangle: Rounded Corners 566"/>
          <p:cNvSpPr/>
          <p:nvPr/>
        </p:nvSpPr>
        <p:spPr>
          <a:xfrm>
            <a:off x="27657155" y="15839764"/>
            <a:ext cx="6907830" cy="6907831"/>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47" name="Rectangle: Rounded Corners 567"/>
          <p:cNvSpPr/>
          <p:nvPr/>
        </p:nvSpPr>
        <p:spPr>
          <a:xfrm>
            <a:off x="10999330" y="7760360"/>
            <a:ext cx="6907831" cy="6907830"/>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48" name="Rectangle: Rounded Corners 568"/>
          <p:cNvSpPr/>
          <p:nvPr/>
        </p:nvSpPr>
        <p:spPr>
          <a:xfrm>
            <a:off x="35404629" y="15839764"/>
            <a:ext cx="6907831" cy="6907831"/>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49" name="Rectangle: Rounded Corners 569"/>
          <p:cNvSpPr/>
          <p:nvPr/>
        </p:nvSpPr>
        <p:spPr>
          <a:xfrm>
            <a:off x="3251859" y="15839764"/>
            <a:ext cx="14655303" cy="6907831"/>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50" name="Rectangle: Rounded Corners 570"/>
          <p:cNvSpPr/>
          <p:nvPr/>
        </p:nvSpPr>
        <p:spPr>
          <a:xfrm>
            <a:off x="27657155" y="7760360"/>
            <a:ext cx="14655303" cy="6907830"/>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3351" name="Rectangle: Rounded Corners 571"/>
          <p:cNvSpPr/>
          <p:nvPr/>
        </p:nvSpPr>
        <p:spPr>
          <a:xfrm>
            <a:off x="18746806" y="7760364"/>
            <a:ext cx="8070710" cy="14987236"/>
          </a:xfrm>
          <a:prstGeom prst="roundRect">
            <a:avLst>
              <a:gd name="adj" fmla="val 4722"/>
            </a:avLst>
          </a:prstGeom>
          <a:ln w="19050">
            <a:solidFill>
              <a:srgbClr val="4A55FF"/>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3352" name="Picture Placeholder 573" descr="Picture Placeholder 573"/>
          <p:cNvPicPr>
            <a:picLocks noChangeAspect="1"/>
          </p:cNvPicPr>
          <p:nvPr/>
        </p:nvPicPr>
        <p:blipFill>
          <a:blip r:embed="rId5">
            <a:extLst/>
          </a:blip>
          <a:srcRect l="0" t="16666" r="1" b="16667"/>
          <a:stretch>
            <a:fillRect/>
          </a:stretch>
        </p:blipFill>
        <p:spPr>
          <a:xfrm>
            <a:off x="3384033" y="8002725"/>
            <a:ext cx="6423026"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4" y="0"/>
                </a:moveTo>
                <a:cubicBezTo>
                  <a:pt x="293" y="0"/>
                  <a:pt x="0" y="293"/>
                  <a:pt x="0" y="654"/>
                </a:cubicBezTo>
                <a:lnTo>
                  <a:pt x="0" y="20946"/>
                </a:lnTo>
                <a:cubicBezTo>
                  <a:pt x="0" y="21307"/>
                  <a:pt x="293" y="21600"/>
                  <a:pt x="654" y="21600"/>
                </a:cubicBezTo>
                <a:lnTo>
                  <a:pt x="20946" y="21600"/>
                </a:lnTo>
                <a:cubicBezTo>
                  <a:pt x="21307" y="21600"/>
                  <a:pt x="21600" y="21307"/>
                  <a:pt x="21600" y="20946"/>
                </a:cubicBezTo>
                <a:lnTo>
                  <a:pt x="21600" y="654"/>
                </a:lnTo>
                <a:cubicBezTo>
                  <a:pt x="21600" y="293"/>
                  <a:pt x="21307" y="0"/>
                  <a:pt x="20946" y="0"/>
                </a:cubicBezTo>
                <a:lnTo>
                  <a:pt x="654" y="0"/>
                </a:lnTo>
                <a:close/>
              </a:path>
            </a:pathLst>
          </a:custGeom>
          <a:ln w="25400">
            <a:miter lim="400000"/>
          </a:ln>
        </p:spPr>
      </p:pic>
      <p:pic>
        <p:nvPicPr>
          <p:cNvPr id="3353" name="Picture Placeholder 575" descr="Picture Placeholder 575"/>
          <p:cNvPicPr>
            <a:picLocks noChangeAspect="1"/>
          </p:cNvPicPr>
          <p:nvPr/>
        </p:nvPicPr>
        <p:blipFill>
          <a:blip r:embed="rId6">
            <a:extLst/>
          </a:blip>
          <a:srcRect l="13141" t="0" r="30337" b="1"/>
          <a:stretch>
            <a:fillRect/>
          </a:stretch>
        </p:blipFill>
        <p:spPr>
          <a:xfrm>
            <a:off x="11241697" y="8002725"/>
            <a:ext cx="6423026"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4" y="0"/>
                </a:moveTo>
                <a:cubicBezTo>
                  <a:pt x="293" y="0"/>
                  <a:pt x="0" y="293"/>
                  <a:pt x="0" y="654"/>
                </a:cubicBezTo>
                <a:lnTo>
                  <a:pt x="0" y="20946"/>
                </a:lnTo>
                <a:cubicBezTo>
                  <a:pt x="0" y="21307"/>
                  <a:pt x="293" y="21600"/>
                  <a:pt x="654" y="21600"/>
                </a:cubicBezTo>
                <a:lnTo>
                  <a:pt x="20946" y="21600"/>
                </a:lnTo>
                <a:cubicBezTo>
                  <a:pt x="21307" y="21600"/>
                  <a:pt x="21600" y="21307"/>
                  <a:pt x="21600" y="20946"/>
                </a:cubicBezTo>
                <a:lnTo>
                  <a:pt x="21600" y="654"/>
                </a:lnTo>
                <a:cubicBezTo>
                  <a:pt x="21600" y="293"/>
                  <a:pt x="21307" y="0"/>
                  <a:pt x="20946" y="0"/>
                </a:cubicBezTo>
                <a:lnTo>
                  <a:pt x="654" y="0"/>
                </a:lnTo>
                <a:close/>
              </a:path>
            </a:pathLst>
          </a:custGeom>
          <a:ln w="25400">
            <a:miter lim="400000"/>
          </a:ln>
        </p:spPr>
      </p:pic>
      <p:pic>
        <p:nvPicPr>
          <p:cNvPr id="3354" name="Picture Placeholder 577" descr="Picture Placeholder 577"/>
          <p:cNvPicPr>
            <a:picLocks noChangeAspect="1"/>
          </p:cNvPicPr>
          <p:nvPr/>
        </p:nvPicPr>
        <p:blipFill>
          <a:blip r:embed="rId7">
            <a:extLst/>
          </a:blip>
          <a:srcRect l="23554" t="0" r="19924" b="1"/>
          <a:stretch>
            <a:fillRect/>
          </a:stretch>
        </p:blipFill>
        <p:spPr>
          <a:xfrm>
            <a:off x="27899521" y="16082129"/>
            <a:ext cx="6423026"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4" y="0"/>
                </a:moveTo>
                <a:cubicBezTo>
                  <a:pt x="293" y="0"/>
                  <a:pt x="0" y="293"/>
                  <a:pt x="0" y="654"/>
                </a:cubicBezTo>
                <a:lnTo>
                  <a:pt x="0" y="20946"/>
                </a:lnTo>
                <a:cubicBezTo>
                  <a:pt x="0" y="21307"/>
                  <a:pt x="293" y="21600"/>
                  <a:pt x="654" y="21600"/>
                </a:cubicBezTo>
                <a:lnTo>
                  <a:pt x="20946" y="21600"/>
                </a:lnTo>
                <a:cubicBezTo>
                  <a:pt x="21307" y="21600"/>
                  <a:pt x="21600" y="21307"/>
                  <a:pt x="21600" y="20946"/>
                </a:cubicBezTo>
                <a:lnTo>
                  <a:pt x="21600" y="654"/>
                </a:lnTo>
                <a:cubicBezTo>
                  <a:pt x="21600" y="293"/>
                  <a:pt x="21307" y="0"/>
                  <a:pt x="20946" y="0"/>
                </a:cubicBezTo>
                <a:lnTo>
                  <a:pt x="654" y="0"/>
                </a:lnTo>
                <a:close/>
              </a:path>
            </a:pathLst>
          </a:custGeom>
          <a:ln w="25400">
            <a:miter lim="400000"/>
          </a:ln>
        </p:spPr>
      </p:pic>
      <p:pic>
        <p:nvPicPr>
          <p:cNvPr id="3355" name="Picture Placeholder 579" descr="Picture Placeholder 579"/>
          <p:cNvPicPr>
            <a:picLocks noChangeAspect="1"/>
          </p:cNvPicPr>
          <p:nvPr/>
        </p:nvPicPr>
        <p:blipFill>
          <a:blip r:embed="rId8">
            <a:extLst/>
          </a:blip>
          <a:srcRect l="0" t="0" r="1" b="33334"/>
          <a:stretch>
            <a:fillRect/>
          </a:stretch>
        </p:blipFill>
        <p:spPr>
          <a:xfrm>
            <a:off x="35646993" y="16082129"/>
            <a:ext cx="6423026"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4" y="0"/>
                </a:moveTo>
                <a:cubicBezTo>
                  <a:pt x="293" y="0"/>
                  <a:pt x="0" y="293"/>
                  <a:pt x="0" y="654"/>
                </a:cubicBezTo>
                <a:lnTo>
                  <a:pt x="0" y="20946"/>
                </a:lnTo>
                <a:cubicBezTo>
                  <a:pt x="0" y="21307"/>
                  <a:pt x="293" y="21600"/>
                  <a:pt x="654" y="21600"/>
                </a:cubicBezTo>
                <a:lnTo>
                  <a:pt x="20946" y="21600"/>
                </a:lnTo>
                <a:cubicBezTo>
                  <a:pt x="21307" y="21600"/>
                  <a:pt x="21600" y="21307"/>
                  <a:pt x="21600" y="20946"/>
                </a:cubicBezTo>
                <a:lnTo>
                  <a:pt x="21600" y="654"/>
                </a:lnTo>
                <a:cubicBezTo>
                  <a:pt x="21600" y="293"/>
                  <a:pt x="21307" y="0"/>
                  <a:pt x="20946" y="0"/>
                </a:cubicBezTo>
                <a:lnTo>
                  <a:pt x="654" y="0"/>
                </a:lnTo>
                <a:close/>
              </a:path>
            </a:pathLst>
          </a:custGeom>
          <a:ln w="25400">
            <a:miter lim="400000"/>
          </a:ln>
        </p:spPr>
      </p:pic>
      <p:pic>
        <p:nvPicPr>
          <p:cNvPr id="3356" name="Picture Placeholder 581" descr="Picture Placeholder 581"/>
          <p:cNvPicPr>
            <a:picLocks noChangeAspect="1"/>
          </p:cNvPicPr>
          <p:nvPr/>
        </p:nvPicPr>
        <p:blipFill>
          <a:blip r:embed="rId9">
            <a:extLst/>
          </a:blip>
          <a:srcRect l="0" t="8196" r="1" b="23814"/>
          <a:stretch>
            <a:fillRect/>
          </a:stretch>
        </p:blipFill>
        <p:spPr>
          <a:xfrm>
            <a:off x="3494224" y="16082134"/>
            <a:ext cx="14170423"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6" y="0"/>
                </a:moveTo>
                <a:cubicBezTo>
                  <a:pt x="133" y="0"/>
                  <a:pt x="0" y="293"/>
                  <a:pt x="0" y="654"/>
                </a:cubicBezTo>
                <a:lnTo>
                  <a:pt x="0" y="20946"/>
                </a:lnTo>
                <a:cubicBezTo>
                  <a:pt x="0" y="21307"/>
                  <a:pt x="133" y="21600"/>
                  <a:pt x="296" y="21600"/>
                </a:cubicBezTo>
                <a:lnTo>
                  <a:pt x="21304" y="21600"/>
                </a:lnTo>
                <a:cubicBezTo>
                  <a:pt x="21468" y="21600"/>
                  <a:pt x="21600" y="21307"/>
                  <a:pt x="21600" y="20946"/>
                </a:cubicBezTo>
                <a:lnTo>
                  <a:pt x="21600" y="654"/>
                </a:lnTo>
                <a:cubicBezTo>
                  <a:pt x="21600" y="293"/>
                  <a:pt x="21468" y="0"/>
                  <a:pt x="21304" y="0"/>
                </a:cubicBezTo>
                <a:lnTo>
                  <a:pt x="296" y="0"/>
                </a:lnTo>
                <a:close/>
              </a:path>
            </a:pathLst>
          </a:custGeom>
          <a:ln w="25400">
            <a:miter lim="400000"/>
          </a:ln>
        </p:spPr>
      </p:pic>
      <p:pic>
        <p:nvPicPr>
          <p:cNvPr id="3357" name="Picture Placeholder 583" descr="Picture Placeholder 583"/>
          <p:cNvPicPr>
            <a:picLocks noChangeAspect="1"/>
          </p:cNvPicPr>
          <p:nvPr/>
        </p:nvPicPr>
        <p:blipFill>
          <a:blip r:embed="rId10">
            <a:extLst/>
          </a:blip>
          <a:srcRect l="0" t="0" r="1" b="19806"/>
          <a:stretch>
            <a:fillRect/>
          </a:stretch>
        </p:blipFill>
        <p:spPr>
          <a:xfrm>
            <a:off x="27899518" y="8002725"/>
            <a:ext cx="14170423" cy="6423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6" y="0"/>
                </a:moveTo>
                <a:cubicBezTo>
                  <a:pt x="133" y="0"/>
                  <a:pt x="0" y="293"/>
                  <a:pt x="0" y="654"/>
                </a:cubicBezTo>
                <a:lnTo>
                  <a:pt x="0" y="20946"/>
                </a:lnTo>
                <a:cubicBezTo>
                  <a:pt x="0" y="21307"/>
                  <a:pt x="133" y="21600"/>
                  <a:pt x="296" y="21600"/>
                </a:cubicBezTo>
                <a:lnTo>
                  <a:pt x="21304" y="21600"/>
                </a:lnTo>
                <a:cubicBezTo>
                  <a:pt x="21468" y="21600"/>
                  <a:pt x="21600" y="21307"/>
                  <a:pt x="21600" y="20946"/>
                </a:cubicBezTo>
                <a:lnTo>
                  <a:pt x="21600" y="654"/>
                </a:lnTo>
                <a:cubicBezTo>
                  <a:pt x="21600" y="293"/>
                  <a:pt x="21468" y="0"/>
                  <a:pt x="21304" y="0"/>
                </a:cubicBezTo>
                <a:lnTo>
                  <a:pt x="296" y="0"/>
                </a:lnTo>
                <a:close/>
              </a:path>
            </a:pathLst>
          </a:custGeom>
          <a:ln w="25400">
            <a:miter lim="400000"/>
          </a:ln>
        </p:spPr>
      </p:pic>
      <p:pic>
        <p:nvPicPr>
          <p:cNvPr id="3358" name="Picture Placeholder 585" descr="Picture Placeholder 585"/>
          <p:cNvPicPr>
            <a:picLocks noChangeAspect="1"/>
          </p:cNvPicPr>
          <p:nvPr/>
        </p:nvPicPr>
        <p:blipFill>
          <a:blip r:embed="rId11">
            <a:extLst/>
          </a:blip>
          <a:srcRect l="36543" t="0" r="34208" b="0"/>
          <a:stretch>
            <a:fillRect/>
          </a:stretch>
        </p:blipFill>
        <p:spPr>
          <a:xfrm>
            <a:off x="19029971" y="8002733"/>
            <a:ext cx="7504511" cy="145025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3" y="0"/>
                </a:moveTo>
                <a:cubicBezTo>
                  <a:pt x="292" y="0"/>
                  <a:pt x="0" y="151"/>
                  <a:pt x="0" y="338"/>
                </a:cubicBezTo>
                <a:lnTo>
                  <a:pt x="0" y="21262"/>
                </a:lnTo>
                <a:cubicBezTo>
                  <a:pt x="0" y="21449"/>
                  <a:pt x="292" y="21600"/>
                  <a:pt x="653" y="21600"/>
                </a:cubicBezTo>
                <a:lnTo>
                  <a:pt x="20947" y="21600"/>
                </a:lnTo>
                <a:cubicBezTo>
                  <a:pt x="21308" y="21600"/>
                  <a:pt x="21600" y="21449"/>
                  <a:pt x="21600" y="21262"/>
                </a:cubicBezTo>
                <a:lnTo>
                  <a:pt x="21600" y="338"/>
                </a:lnTo>
                <a:cubicBezTo>
                  <a:pt x="21600" y="151"/>
                  <a:pt x="21308" y="0"/>
                  <a:pt x="20947" y="0"/>
                </a:cubicBezTo>
                <a:lnTo>
                  <a:pt x="653" y="0"/>
                </a:lnTo>
                <a:close/>
              </a:path>
            </a:pathLst>
          </a:custGeom>
          <a:ln w="25400">
            <a:miter lim="400000"/>
          </a:ln>
        </p:spPr>
      </p:pic>
      <p:sp>
        <p:nvSpPr>
          <p:cNvPr id="3359" name="TextBox 1"/>
          <p:cNvSpPr txBox="1"/>
          <p:nvPr/>
        </p:nvSpPr>
        <p:spPr>
          <a:xfrm>
            <a:off x="3400841" y="4032406"/>
            <a:ext cx="38762639" cy="23139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400">
                <a:gradFill flip="none" rotWithShape="1">
                  <a:gsLst>
                    <a:gs pos="0">
                      <a:srgbClr val="F1BD77"/>
                    </a:gs>
                    <a:gs pos="48000">
                      <a:srgbClr val="FFFFA6"/>
                    </a:gs>
                  </a:gsLst>
                  <a:lin ang="8100000" scaled="0"/>
                </a:gradFill>
                <a:latin typeface="Verdana"/>
                <a:ea typeface="Verdana"/>
                <a:cs typeface="Verdana"/>
                <a:sym typeface="Verdana"/>
              </a:defRPr>
            </a:lvl1pPr>
          </a:lstStyle>
          <a:p>
            <a:pPr/>
            <a:r>
              <a:t>The Oldest War Shaping Our Future</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63" name="Leonardo_Phoenix_10_a_surreal_and_vibrant_cinematic_photo_of_a_0(3).jpg" descr="Leonardo_Phoenix_10_a_surreal_and_vibrant_cinematic_photo_of_a_0(3).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3394" name="Group 7"/>
          <p:cNvGrpSpPr/>
          <p:nvPr/>
        </p:nvGrpSpPr>
        <p:grpSpPr>
          <a:xfrm>
            <a:off x="29656642" y="11297502"/>
            <a:ext cx="20151736" cy="17142931"/>
            <a:chOff x="0" y="0"/>
            <a:chExt cx="20151735" cy="17142930"/>
          </a:xfrm>
        </p:grpSpPr>
        <p:sp>
          <p:nvSpPr>
            <p:cNvPr id="3364"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5"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6"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7"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8"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69"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0"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1"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2"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3"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4"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5"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6"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7"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8"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79"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0"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1"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2"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3"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4"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5"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6"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7"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8"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89"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0"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1"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2"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3"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425" name="Group 7"/>
          <p:cNvGrpSpPr/>
          <p:nvPr/>
        </p:nvGrpSpPr>
        <p:grpSpPr>
          <a:xfrm>
            <a:off x="-1039259" y="-1017265"/>
            <a:ext cx="20151735" cy="17142932"/>
            <a:chOff x="0" y="0"/>
            <a:chExt cx="20151735" cy="17142930"/>
          </a:xfrm>
        </p:grpSpPr>
        <p:sp>
          <p:nvSpPr>
            <p:cNvPr id="3395"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6"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7"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8"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399"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0"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1"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2"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3"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4"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5"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6"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7"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8"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09"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0"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1"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2"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3"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4"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5"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6"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7"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8"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19"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0"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1"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2"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3"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24"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3426"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3427"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3428"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3435" name="Graphic 3"/>
          <p:cNvGrpSpPr/>
          <p:nvPr/>
        </p:nvGrpSpPr>
        <p:grpSpPr>
          <a:xfrm rot="16200000">
            <a:off x="23677368" y="22408184"/>
            <a:ext cx="1413264" cy="5956643"/>
            <a:chOff x="0" y="0"/>
            <a:chExt cx="1413262" cy="5956641"/>
          </a:xfrm>
        </p:grpSpPr>
        <p:sp>
          <p:nvSpPr>
            <p:cNvPr id="3429"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430"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31"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32"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33"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34"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39" name="BG.png" descr="BG.png"/>
          <p:cNvPicPr>
            <a:picLocks noChangeAspect="1"/>
          </p:cNvPicPr>
          <p:nvPr/>
        </p:nvPicPr>
        <p:blipFill>
          <a:blip r:embed="rId2">
            <a:extLst/>
          </a:blip>
          <a:stretch>
            <a:fillRect/>
          </a:stretch>
        </p:blipFill>
        <p:spPr>
          <a:xfrm>
            <a:off x="0" y="0"/>
            <a:ext cx="48768000" cy="27432000"/>
          </a:xfrm>
          <a:prstGeom prst="rect">
            <a:avLst/>
          </a:prstGeom>
          <a:ln w="25400">
            <a:miter lim="400000"/>
          </a:ln>
        </p:spPr>
      </p:pic>
      <p:grpSp>
        <p:nvGrpSpPr>
          <p:cNvPr id="3470" name="Group 7"/>
          <p:cNvGrpSpPr/>
          <p:nvPr/>
        </p:nvGrpSpPr>
        <p:grpSpPr>
          <a:xfrm>
            <a:off x="19075" y="15669"/>
            <a:ext cx="20151735" cy="17142931"/>
            <a:chOff x="0" y="0"/>
            <a:chExt cx="20151735" cy="17142930"/>
          </a:xfrm>
        </p:grpSpPr>
        <p:sp>
          <p:nvSpPr>
            <p:cNvPr id="344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4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5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6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3477" name="Graphic 3"/>
          <p:cNvGrpSpPr/>
          <p:nvPr/>
        </p:nvGrpSpPr>
        <p:grpSpPr>
          <a:xfrm>
            <a:off x="43999763" y="1479847"/>
            <a:ext cx="2297273" cy="9682575"/>
            <a:chOff x="0" y="0"/>
            <a:chExt cx="2297271" cy="9682574"/>
          </a:xfrm>
        </p:grpSpPr>
        <p:sp>
          <p:nvSpPr>
            <p:cNvPr id="3471"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3472"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73"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74"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75"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3476"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pic>
        <p:nvPicPr>
          <p:cNvPr id="3478" name="logo_00270(1).png" descr="logo_00270(1).png"/>
          <p:cNvPicPr>
            <a:picLocks noChangeAspect="1"/>
          </p:cNvPicPr>
          <p:nvPr/>
        </p:nvPicPr>
        <p:blipFill>
          <a:blip r:embed="rId3">
            <a:extLst/>
          </a:blip>
          <a:stretch>
            <a:fillRect/>
          </a:stretch>
        </p:blipFill>
        <p:spPr>
          <a:xfrm>
            <a:off x="4569860" y="2570546"/>
            <a:ext cx="39628280" cy="22290908"/>
          </a:xfrm>
          <a:prstGeom prst="rect">
            <a:avLst/>
          </a:prstGeom>
          <a:ln w="25400">
            <a:miter lim="400000"/>
          </a:ln>
        </p:spPr>
      </p:pic>
      <p:sp>
        <p:nvSpPr>
          <p:cNvPr id="3479" name="Group"/>
          <p:cNvSpPr/>
          <p:nvPr/>
        </p:nvSpPr>
        <p:spPr>
          <a:xfrm>
            <a:off x="2728001" y="24676759"/>
            <a:ext cx="43280482"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3480" name="Oval 31"/>
          <p:cNvSpPr/>
          <p:nvPr/>
        </p:nvSpPr>
        <p:spPr>
          <a:xfrm>
            <a:off x="2040577" y="24333644"/>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5" name="Leonardo_Phoenix_10_The_image_vividly_depicts_the_biblical_nar_0.jpg" descr="Leonardo_Phoenix_10_The_image_vividly_depicts_the_biblical_nar_0.jpg"/>
          <p:cNvPicPr>
            <a:picLocks noChangeAspect="1"/>
          </p:cNvPicPr>
          <p:nvPr/>
        </p:nvPicPr>
        <p:blipFill>
          <a:blip r:embed="rId3">
            <a:extLst/>
          </a:blip>
          <a:stretch>
            <a:fillRect/>
          </a:stretch>
        </p:blipFill>
        <p:spPr>
          <a:xfrm>
            <a:off x="0" y="-63500"/>
            <a:ext cx="48768000" cy="27564523"/>
          </a:xfrm>
          <a:prstGeom prst="rect">
            <a:avLst/>
          </a:prstGeom>
          <a:ln w="25400">
            <a:miter lim="400000"/>
          </a:ln>
        </p:spPr>
      </p:pic>
      <p:grpSp>
        <p:nvGrpSpPr>
          <p:cNvPr id="446" name="Group 7"/>
          <p:cNvGrpSpPr/>
          <p:nvPr/>
        </p:nvGrpSpPr>
        <p:grpSpPr>
          <a:xfrm>
            <a:off x="29656642" y="11297502"/>
            <a:ext cx="20151736" cy="17142931"/>
            <a:chOff x="0" y="0"/>
            <a:chExt cx="20151735" cy="17142930"/>
          </a:xfrm>
        </p:grpSpPr>
        <p:sp>
          <p:nvSpPr>
            <p:cNvPr id="416"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17"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18"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19"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0"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1"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2"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3"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4"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5"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6"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7"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8"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29"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0"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1"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2"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3"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4"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5"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6"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7"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8"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39"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0"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1"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2"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3"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4"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5"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477" name="Group 7"/>
          <p:cNvGrpSpPr/>
          <p:nvPr/>
        </p:nvGrpSpPr>
        <p:grpSpPr>
          <a:xfrm>
            <a:off x="-1039259" y="-1017265"/>
            <a:ext cx="20151735" cy="17142932"/>
            <a:chOff x="0" y="0"/>
            <a:chExt cx="20151735" cy="17142930"/>
          </a:xfrm>
        </p:grpSpPr>
        <p:sp>
          <p:nvSpPr>
            <p:cNvPr id="447"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8"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49"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0"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1"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2"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3"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4"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5"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6"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7"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8"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59"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0"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1"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2"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3"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4"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5"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6"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7"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8"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69"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0"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1"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2"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3"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4"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5"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76"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478"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479"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480"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487" name="Graphic 3"/>
          <p:cNvGrpSpPr/>
          <p:nvPr/>
        </p:nvGrpSpPr>
        <p:grpSpPr>
          <a:xfrm rot="16200000">
            <a:off x="23677368" y="22408184"/>
            <a:ext cx="1413264" cy="5956643"/>
            <a:chOff x="0" y="0"/>
            <a:chExt cx="1413262" cy="5956641"/>
          </a:xfrm>
        </p:grpSpPr>
        <p:sp>
          <p:nvSpPr>
            <p:cNvPr id="481"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482"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83"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84"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85"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86"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1" name="BG.png" descr="BG.png"/>
          <p:cNvPicPr>
            <a:picLocks noChangeAspect="1"/>
          </p:cNvPicPr>
          <p:nvPr/>
        </p:nvPicPr>
        <p:blipFill>
          <a:blip r:embed="rId3">
            <a:extLst/>
          </a:blip>
          <a:stretch>
            <a:fillRect/>
          </a:stretch>
        </p:blipFill>
        <p:spPr>
          <a:xfrm>
            <a:off x="0" y="0"/>
            <a:ext cx="48768000" cy="27432000"/>
          </a:xfrm>
          <a:prstGeom prst="rect">
            <a:avLst/>
          </a:prstGeom>
          <a:ln w="25400">
            <a:miter lim="400000"/>
          </a:ln>
        </p:spPr>
      </p:pic>
      <p:grpSp>
        <p:nvGrpSpPr>
          <p:cNvPr id="522" name="Group 7"/>
          <p:cNvGrpSpPr/>
          <p:nvPr/>
        </p:nvGrpSpPr>
        <p:grpSpPr>
          <a:xfrm>
            <a:off x="29656642" y="11297502"/>
            <a:ext cx="20151736" cy="17142931"/>
            <a:chOff x="0" y="0"/>
            <a:chExt cx="20151735" cy="17142930"/>
          </a:xfrm>
        </p:grpSpPr>
        <p:sp>
          <p:nvSpPr>
            <p:cNvPr id="49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49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0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1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553" name="Group 7"/>
          <p:cNvGrpSpPr/>
          <p:nvPr/>
        </p:nvGrpSpPr>
        <p:grpSpPr>
          <a:xfrm>
            <a:off x="-1039259" y="-1017265"/>
            <a:ext cx="20151735" cy="17142932"/>
            <a:chOff x="0" y="0"/>
            <a:chExt cx="20151735" cy="17142930"/>
          </a:xfrm>
        </p:grpSpPr>
        <p:sp>
          <p:nvSpPr>
            <p:cNvPr id="523"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4"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5"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6"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7"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8"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29"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0"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1"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2"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3"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4"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5"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6"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7"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8"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39"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0"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1"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2"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3"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4"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5"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6"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7"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8"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49"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50"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51"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52"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554"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sp>
        <p:nvSpPr>
          <p:cNvPr id="555"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pic>
        <p:nvPicPr>
          <p:cNvPr id="556" name="title.png" descr="title.png"/>
          <p:cNvPicPr>
            <a:picLocks noChangeAspect="1"/>
          </p:cNvPicPr>
          <p:nvPr/>
        </p:nvPicPr>
        <p:blipFill>
          <a:blip r:embed="rId4">
            <a:extLst/>
          </a:blip>
          <a:stretch>
            <a:fillRect/>
          </a:stretch>
        </p:blipFill>
        <p:spPr>
          <a:xfrm>
            <a:off x="1533704" y="759385"/>
            <a:ext cx="6947730" cy="3908099"/>
          </a:xfrm>
          <a:prstGeom prst="rect">
            <a:avLst/>
          </a:prstGeom>
          <a:ln w="25400">
            <a:miter lim="400000"/>
          </a:ln>
        </p:spPr>
      </p:pic>
      <p:grpSp>
        <p:nvGrpSpPr>
          <p:cNvPr id="563" name="Graphic 3"/>
          <p:cNvGrpSpPr/>
          <p:nvPr/>
        </p:nvGrpSpPr>
        <p:grpSpPr>
          <a:xfrm rot="10800000">
            <a:off x="2419963" y="16364247"/>
            <a:ext cx="2297273" cy="9682575"/>
            <a:chOff x="0" y="0"/>
            <a:chExt cx="2297271" cy="9682574"/>
          </a:xfrm>
        </p:grpSpPr>
        <p:sp>
          <p:nvSpPr>
            <p:cNvPr id="557"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558"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59"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60"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61"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62"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pic>
        <p:nvPicPr>
          <p:cNvPr id="564" name="Picture Placeholder 2" descr="Picture Placeholder 2"/>
          <p:cNvPicPr>
            <a:picLocks noChangeAspect="1"/>
          </p:cNvPicPr>
          <p:nvPr/>
        </p:nvPicPr>
        <p:blipFill>
          <a:blip r:embed="rId5">
            <a:extLst/>
          </a:blip>
          <a:srcRect l="0" t="3351" r="0" b="3351"/>
          <a:stretch>
            <a:fillRect/>
          </a:stretch>
        </p:blipFill>
        <p:spPr>
          <a:xfrm>
            <a:off x="8019294" y="6670079"/>
            <a:ext cx="10069513" cy="14091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4"/>
                  <a:pt x="0" y="881"/>
                </a:cubicBezTo>
                <a:lnTo>
                  <a:pt x="0" y="20719"/>
                </a:lnTo>
                <a:cubicBezTo>
                  <a:pt x="0" y="21206"/>
                  <a:pt x="552" y="21600"/>
                  <a:pt x="1233" y="21600"/>
                </a:cubicBezTo>
                <a:lnTo>
                  <a:pt x="20367" y="21600"/>
                </a:lnTo>
                <a:cubicBezTo>
                  <a:pt x="21048" y="21600"/>
                  <a:pt x="21600" y="21206"/>
                  <a:pt x="21600" y="20719"/>
                </a:cubicBezTo>
                <a:lnTo>
                  <a:pt x="21600" y="881"/>
                </a:lnTo>
                <a:cubicBezTo>
                  <a:pt x="21600" y="394"/>
                  <a:pt x="21048" y="0"/>
                  <a:pt x="20367" y="0"/>
                </a:cubicBezTo>
                <a:lnTo>
                  <a:pt x="1233" y="0"/>
                </a:lnTo>
                <a:close/>
              </a:path>
            </a:pathLst>
          </a:custGeom>
          <a:ln w="25400">
            <a:miter lim="400000"/>
          </a:ln>
        </p:spPr>
      </p:pic>
      <p:pic>
        <p:nvPicPr>
          <p:cNvPr id="565" name="Picture Placeholder 4" descr="Picture Placeholder 4"/>
          <p:cNvPicPr>
            <a:picLocks noChangeAspect="1"/>
          </p:cNvPicPr>
          <p:nvPr/>
        </p:nvPicPr>
        <p:blipFill>
          <a:blip r:embed="rId6">
            <a:extLst/>
          </a:blip>
          <a:srcRect l="0" t="3351" r="0" b="3351"/>
          <a:stretch>
            <a:fillRect/>
          </a:stretch>
        </p:blipFill>
        <p:spPr>
          <a:xfrm>
            <a:off x="19303001" y="6670079"/>
            <a:ext cx="10069514" cy="14091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51" y="0"/>
                </a:moveTo>
                <a:cubicBezTo>
                  <a:pt x="470" y="0"/>
                  <a:pt x="0" y="336"/>
                  <a:pt x="0" y="751"/>
                </a:cubicBezTo>
                <a:lnTo>
                  <a:pt x="0" y="20849"/>
                </a:lnTo>
                <a:cubicBezTo>
                  <a:pt x="0" y="21264"/>
                  <a:pt x="470" y="21600"/>
                  <a:pt x="1051" y="21600"/>
                </a:cubicBezTo>
                <a:lnTo>
                  <a:pt x="20549" y="21600"/>
                </a:lnTo>
                <a:cubicBezTo>
                  <a:pt x="21130" y="21600"/>
                  <a:pt x="21600" y="21264"/>
                  <a:pt x="21600" y="20849"/>
                </a:cubicBezTo>
                <a:lnTo>
                  <a:pt x="21600" y="751"/>
                </a:lnTo>
                <a:cubicBezTo>
                  <a:pt x="21600" y="336"/>
                  <a:pt x="21130" y="0"/>
                  <a:pt x="20549" y="0"/>
                </a:cubicBezTo>
                <a:lnTo>
                  <a:pt x="1051" y="0"/>
                </a:lnTo>
                <a:close/>
              </a:path>
            </a:pathLst>
          </a:custGeom>
          <a:ln w="25400">
            <a:miter lim="400000"/>
          </a:ln>
        </p:spPr>
      </p:pic>
      <p:pic>
        <p:nvPicPr>
          <p:cNvPr id="566" name="Picture Placeholder 2" descr="Picture Placeholder 2"/>
          <p:cNvPicPr>
            <a:picLocks noChangeAspect="1"/>
          </p:cNvPicPr>
          <p:nvPr/>
        </p:nvPicPr>
        <p:blipFill>
          <a:blip r:embed="rId7">
            <a:extLst/>
          </a:blip>
          <a:srcRect l="10341" t="0" r="18201" b="0"/>
          <a:stretch>
            <a:fillRect/>
          </a:stretch>
        </p:blipFill>
        <p:spPr>
          <a:xfrm>
            <a:off x="30679192" y="6670079"/>
            <a:ext cx="10069514" cy="140917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3" y="0"/>
                </a:moveTo>
                <a:cubicBezTo>
                  <a:pt x="552" y="0"/>
                  <a:pt x="0" y="394"/>
                  <a:pt x="0" y="881"/>
                </a:cubicBezTo>
                <a:lnTo>
                  <a:pt x="0" y="20719"/>
                </a:lnTo>
                <a:cubicBezTo>
                  <a:pt x="0" y="21206"/>
                  <a:pt x="552" y="21600"/>
                  <a:pt x="1233" y="21600"/>
                </a:cubicBezTo>
                <a:lnTo>
                  <a:pt x="20367" y="21600"/>
                </a:lnTo>
                <a:cubicBezTo>
                  <a:pt x="21048" y="21600"/>
                  <a:pt x="21600" y="21206"/>
                  <a:pt x="21600" y="20719"/>
                </a:cubicBezTo>
                <a:lnTo>
                  <a:pt x="21600" y="881"/>
                </a:lnTo>
                <a:cubicBezTo>
                  <a:pt x="21600" y="394"/>
                  <a:pt x="21048" y="0"/>
                  <a:pt x="20367" y="0"/>
                </a:cubicBezTo>
                <a:lnTo>
                  <a:pt x="1233" y="0"/>
                </a:lnTo>
                <a:close/>
              </a:path>
            </a:pathLst>
          </a:custGeom>
          <a:ln w="254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0" name="Leonardo_Phoenix_10_Create_a_breathtaking_cinematic_image_of_A_0.jpg" descr="Leonardo_Phoenix_10_Create_a_breathtaking_cinematic_image_of_A_0.jpg"/>
          <p:cNvPicPr>
            <a:picLocks noChangeAspect="1"/>
          </p:cNvPicPr>
          <p:nvPr/>
        </p:nvPicPr>
        <p:blipFill>
          <a:blip r:embed="rId3">
            <a:extLst/>
          </a:blip>
          <a:stretch>
            <a:fillRect/>
          </a:stretch>
        </p:blipFill>
        <p:spPr>
          <a:xfrm>
            <a:off x="0" y="-66261"/>
            <a:ext cx="48768001" cy="27564523"/>
          </a:xfrm>
          <a:prstGeom prst="rect">
            <a:avLst/>
          </a:prstGeom>
          <a:ln w="25400">
            <a:miter lim="400000"/>
          </a:ln>
        </p:spPr>
      </p:pic>
      <p:grpSp>
        <p:nvGrpSpPr>
          <p:cNvPr id="601" name="Group 7"/>
          <p:cNvGrpSpPr/>
          <p:nvPr/>
        </p:nvGrpSpPr>
        <p:grpSpPr>
          <a:xfrm>
            <a:off x="29656642" y="11297502"/>
            <a:ext cx="20151736" cy="17142931"/>
            <a:chOff x="0" y="0"/>
            <a:chExt cx="20151735" cy="17142930"/>
          </a:xfrm>
        </p:grpSpPr>
        <p:sp>
          <p:nvSpPr>
            <p:cNvPr id="57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7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8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59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632" name="Group 7"/>
          <p:cNvGrpSpPr/>
          <p:nvPr/>
        </p:nvGrpSpPr>
        <p:grpSpPr>
          <a:xfrm>
            <a:off x="-1039259" y="-1017265"/>
            <a:ext cx="20151735" cy="17142932"/>
            <a:chOff x="0" y="0"/>
            <a:chExt cx="20151735" cy="17142930"/>
          </a:xfrm>
        </p:grpSpPr>
        <p:sp>
          <p:nvSpPr>
            <p:cNvPr id="602"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3"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4"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5"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6"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7"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8"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09"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0"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1"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2"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3"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4"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5"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6"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7"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8"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19"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0"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1"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2"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3"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4"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5"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6"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7"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8"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29"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30"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31"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636" name="Group"/>
          <p:cNvGrpSpPr/>
          <p:nvPr/>
        </p:nvGrpSpPr>
        <p:grpSpPr>
          <a:xfrm>
            <a:off x="2091378" y="759385"/>
            <a:ext cx="45150457" cy="3908099"/>
            <a:chOff x="0" y="0"/>
            <a:chExt cx="45150457" cy="3908097"/>
          </a:xfrm>
        </p:grpSpPr>
        <p:sp>
          <p:nvSpPr>
            <p:cNvPr id="633" name="Group"/>
            <p:cNvSpPr/>
            <p:nvPr/>
          </p:nvSpPr>
          <p:spPr>
            <a:xfrm>
              <a:off x="687423" y="1957602"/>
              <a:ext cx="38394315" cy="1"/>
            </a:xfrm>
            <a:prstGeom prst="line">
              <a:avLst/>
            </a:prstGeom>
            <a:noFill/>
            <a:ln w="12700" cap="flat">
              <a:solidFill>
                <a:srgbClr val="F1BD77"/>
              </a:solidFill>
              <a:prstDash val="solid"/>
              <a:miter lim="800000"/>
            </a:ln>
            <a:effectLst/>
          </p:spPr>
          <p:txBody>
            <a:bodyPr wrap="square" lIns="45719" tIns="45719" rIns="45719" bIns="45719" numCol="1" anchor="t">
              <a:noAutofit/>
            </a:bodyPr>
            <a:lstStyle/>
            <a:p>
              <a:pPr defTabSz="914400">
                <a:spcBef>
                  <a:spcPts val="0"/>
                </a:spcBef>
                <a:defRPr sz="1800">
                  <a:latin typeface="Verdana"/>
                  <a:ea typeface="Verdana"/>
                  <a:cs typeface="Verdana"/>
                  <a:sym typeface="Verdana"/>
                </a:defRPr>
              </a:pPr>
            </a:p>
          </p:txBody>
        </p:sp>
        <p:sp>
          <p:nvSpPr>
            <p:cNvPr id="634" name="Oval 31"/>
            <p:cNvSpPr/>
            <p:nvPr/>
          </p:nvSpPr>
          <p:spPr>
            <a:xfrm>
              <a:off x="0" y="1625285"/>
              <a:ext cx="697617" cy="657527"/>
            </a:xfrm>
            <a:prstGeom prst="ellipse">
              <a:avLst/>
            </a:prstGeom>
            <a:gradFill flip="none" rotWithShape="1">
              <a:gsLst>
                <a:gs pos="31000">
                  <a:srgbClr val="F1BD77"/>
                </a:gs>
                <a:gs pos="99774">
                  <a:srgbClr val="FFFFA6"/>
                </a:gs>
              </a:gsLst>
              <a:lin ang="7199999" scaled="0"/>
            </a:gradFill>
            <a:ln w="25400" cap="flat">
              <a:noFill/>
              <a:miter lim="400000"/>
            </a:ln>
            <a:effectLst/>
          </p:spPr>
          <p:txBody>
            <a:bodyPr wrap="square" lIns="45719" tIns="45719" rIns="45719" bIns="45719" numCol="1" anchor="ctr">
              <a:noAutofit/>
            </a:bodyPr>
            <a:lstStyle/>
            <a:p>
              <a:pPr algn="ctr" defTabSz="914400">
                <a:spcBef>
                  <a:spcPts val="0"/>
                </a:spcBef>
                <a:defRPr sz="1800">
                  <a:solidFill>
                    <a:srgbClr val="FFFFFF"/>
                  </a:solidFill>
                  <a:latin typeface="Verdana"/>
                  <a:ea typeface="Verdana"/>
                  <a:cs typeface="Verdana"/>
                  <a:sym typeface="Verdana"/>
                </a:defRPr>
              </a:pPr>
            </a:p>
          </p:txBody>
        </p:sp>
        <p:pic>
          <p:nvPicPr>
            <p:cNvPr id="635" name="title.png" descr="title.png"/>
            <p:cNvPicPr>
              <a:picLocks noChangeAspect="1"/>
            </p:cNvPicPr>
            <p:nvPr/>
          </p:nvPicPr>
          <p:blipFill>
            <a:blip r:embed="rId4">
              <a:extLst/>
            </a:blip>
            <a:stretch>
              <a:fillRect/>
            </a:stretch>
          </p:blipFill>
          <p:spPr>
            <a:xfrm>
              <a:off x="38202728" y="0"/>
              <a:ext cx="6947730" cy="3908098"/>
            </a:xfrm>
            <a:prstGeom prst="rect">
              <a:avLst/>
            </a:prstGeom>
            <a:ln w="25400" cap="flat">
              <a:noFill/>
              <a:miter lim="400000"/>
            </a:ln>
            <a:effectLst/>
          </p:spPr>
        </p:pic>
      </p:grpSp>
      <p:grpSp>
        <p:nvGrpSpPr>
          <p:cNvPr id="643" name="Graphic 3"/>
          <p:cNvGrpSpPr/>
          <p:nvPr/>
        </p:nvGrpSpPr>
        <p:grpSpPr>
          <a:xfrm flipH="1" rot="5400000">
            <a:off x="23677368" y="22408184"/>
            <a:ext cx="1413264" cy="5956643"/>
            <a:chOff x="0" y="0"/>
            <a:chExt cx="1413262" cy="5956641"/>
          </a:xfrm>
        </p:grpSpPr>
        <p:sp>
          <p:nvSpPr>
            <p:cNvPr id="637" name="Freeform: Shape 49"/>
            <p:cNvSpPr/>
            <p:nvPr/>
          </p:nvSpPr>
          <p:spPr>
            <a:xfrm>
              <a:off x="-1" y="0"/>
              <a:ext cx="1413264" cy="22479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638" name="Freeform: Shape 50"/>
            <p:cNvSpPr/>
            <p:nvPr/>
          </p:nvSpPr>
          <p:spPr>
            <a:xfrm>
              <a:off x="-1" y="1605634"/>
              <a:ext cx="1413264" cy="1383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39" name="Freeform: Shape 51"/>
            <p:cNvSpPr/>
            <p:nvPr/>
          </p:nvSpPr>
          <p:spPr>
            <a:xfrm>
              <a:off x="-1" y="2347205"/>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40" name="Freeform: Shape 52"/>
            <p:cNvSpPr/>
            <p:nvPr/>
          </p:nvSpPr>
          <p:spPr>
            <a:xfrm>
              <a:off x="-1" y="3089057"/>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41" name="Freeform: Shape 53"/>
            <p:cNvSpPr/>
            <p:nvPr/>
          </p:nvSpPr>
          <p:spPr>
            <a:xfrm>
              <a:off x="-1" y="3830909"/>
              <a:ext cx="1413264" cy="13838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42" name="Freeform: Shape 54"/>
            <p:cNvSpPr/>
            <p:nvPr/>
          </p:nvSpPr>
          <p:spPr>
            <a:xfrm>
              <a:off x="-1" y="4572479"/>
              <a:ext cx="1413264" cy="13841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7" name="Picture Placeholder 13" descr="Picture Placeholder 13"/>
          <p:cNvPicPr>
            <a:picLocks noChangeAspect="1"/>
          </p:cNvPicPr>
          <p:nvPr/>
        </p:nvPicPr>
        <p:blipFill>
          <a:blip r:embed="rId3">
            <a:extLst/>
          </a:blip>
          <a:srcRect l="0" t="0" r="0" b="3374"/>
          <a:stretch>
            <a:fillRect/>
          </a:stretch>
        </p:blipFill>
        <p:spPr>
          <a:xfrm>
            <a:off x="1333" y="0"/>
            <a:ext cx="18926588" cy="27431942"/>
          </a:xfrm>
          <a:prstGeom prst="rect">
            <a:avLst/>
          </a:prstGeom>
          <a:ln w="25400">
            <a:miter lim="400000"/>
          </a:ln>
        </p:spPr>
      </p:pic>
      <p:pic>
        <p:nvPicPr>
          <p:cNvPr id="648"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679" name="Group 7"/>
          <p:cNvGrpSpPr/>
          <p:nvPr/>
        </p:nvGrpSpPr>
        <p:grpSpPr>
          <a:xfrm>
            <a:off x="29656642" y="11297502"/>
            <a:ext cx="20151736" cy="17142931"/>
            <a:chOff x="0" y="0"/>
            <a:chExt cx="20151735" cy="17142930"/>
          </a:xfrm>
        </p:grpSpPr>
        <p:sp>
          <p:nvSpPr>
            <p:cNvPr id="649"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0"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1"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2"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3"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4"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5"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6"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7"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8"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59"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0"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1"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2"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3"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4"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5"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6"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7"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8"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69"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0"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1"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2"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3"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4"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5"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6"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7"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78"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710" name="Group 7"/>
          <p:cNvGrpSpPr/>
          <p:nvPr/>
        </p:nvGrpSpPr>
        <p:grpSpPr>
          <a:xfrm>
            <a:off x="-1039259" y="-1017265"/>
            <a:ext cx="20151735" cy="17142932"/>
            <a:chOff x="0" y="0"/>
            <a:chExt cx="20151735" cy="17142930"/>
          </a:xfrm>
        </p:grpSpPr>
        <p:sp>
          <p:nvSpPr>
            <p:cNvPr id="68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8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69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0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711"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712"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719" name="Graphic 3"/>
          <p:cNvGrpSpPr/>
          <p:nvPr/>
        </p:nvGrpSpPr>
        <p:grpSpPr>
          <a:xfrm rot="10800000">
            <a:off x="2419963" y="16364247"/>
            <a:ext cx="2297273" cy="9682575"/>
            <a:chOff x="0" y="0"/>
            <a:chExt cx="2297271" cy="9682574"/>
          </a:xfrm>
        </p:grpSpPr>
        <p:sp>
          <p:nvSpPr>
            <p:cNvPr id="713"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714"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15"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16"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17"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18"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720" name="Rectangle: Rounded Corners 49"/>
          <p:cNvSpPr/>
          <p:nvPr/>
        </p:nvSpPr>
        <p:spPr>
          <a:xfrm>
            <a:off x="31394229" y="2755900"/>
            <a:ext cx="12518062"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721"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722"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723" name="TextBox 1"/>
          <p:cNvSpPr txBox="1"/>
          <p:nvPr/>
        </p:nvSpPr>
        <p:spPr>
          <a:xfrm>
            <a:off x="21512866" y="6123612"/>
            <a:ext cx="24787904" cy="179730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“The Lord God took the man and put him in the Garden of Eden to work it and take care of it.  Then the Lord God made a woman from the rib he had taken out of the man,</a:t>
            </a:r>
          </a:p>
        </p:txBody>
      </p:sp>
      <p:sp>
        <p:nvSpPr>
          <p:cNvPr id="724" name="Genesis 2:15, 22 NIV"/>
          <p:cNvSpPr txBox="1"/>
          <p:nvPr/>
        </p:nvSpPr>
        <p:spPr>
          <a:xfrm>
            <a:off x="31989557" y="3012616"/>
            <a:ext cx="11327408"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Genesis 2:15, 22 </a:t>
            </a:r>
            <a:r>
              <a:rPr sz="4500"/>
              <a:t>NIV</a:t>
            </a:r>
          </a:p>
        </p:txBody>
      </p:sp>
    </p:spTree>
  </p:cSld>
  <p:clrMapOvr>
    <a:masterClrMapping/>
  </p:clrMapOvr>
  <mc:AlternateContent xmlns:mc="http://schemas.openxmlformats.org/markup-compatibility/2006">
    <mc:Choice xmlns:p14="http://schemas.microsoft.com/office/powerpoint/2010/main" Requires="p14">
      <p:transition spd="slow" advClick="1" p14:dur="20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8" name="Picture Placeholder 13" descr="Picture Placeholder 13"/>
          <p:cNvPicPr>
            <a:picLocks noChangeAspect="1"/>
          </p:cNvPicPr>
          <p:nvPr/>
        </p:nvPicPr>
        <p:blipFill>
          <a:blip r:embed="rId3">
            <a:extLst/>
          </a:blip>
          <a:srcRect l="0" t="0" r="0" b="3374"/>
          <a:stretch>
            <a:fillRect/>
          </a:stretch>
        </p:blipFill>
        <p:spPr>
          <a:xfrm>
            <a:off x="1333" y="0"/>
            <a:ext cx="18926588" cy="27431942"/>
          </a:xfrm>
          <a:prstGeom prst="rect">
            <a:avLst/>
          </a:prstGeom>
          <a:ln w="25400">
            <a:miter lim="400000"/>
          </a:ln>
        </p:spPr>
      </p:pic>
      <p:pic>
        <p:nvPicPr>
          <p:cNvPr id="729" name="BG.png" descr="BG.png"/>
          <p:cNvPicPr>
            <a:picLocks noChangeAspect="1"/>
          </p:cNvPicPr>
          <p:nvPr/>
        </p:nvPicPr>
        <p:blipFill>
          <a:blip r:embed="rId4">
            <a:extLst/>
          </a:blip>
          <a:srcRect l="38823" t="0" r="0" b="0"/>
          <a:stretch>
            <a:fillRect/>
          </a:stretch>
        </p:blipFill>
        <p:spPr>
          <a:xfrm>
            <a:off x="18933518" y="0"/>
            <a:ext cx="29946601" cy="27535092"/>
          </a:xfrm>
          <a:prstGeom prst="rect">
            <a:avLst/>
          </a:prstGeom>
          <a:ln w="25400">
            <a:miter lim="400000"/>
          </a:ln>
        </p:spPr>
      </p:pic>
      <p:grpSp>
        <p:nvGrpSpPr>
          <p:cNvPr id="760" name="Group 7"/>
          <p:cNvGrpSpPr/>
          <p:nvPr/>
        </p:nvGrpSpPr>
        <p:grpSpPr>
          <a:xfrm>
            <a:off x="29656642" y="11297502"/>
            <a:ext cx="20151736" cy="17142931"/>
            <a:chOff x="0" y="0"/>
            <a:chExt cx="20151735" cy="17142930"/>
          </a:xfrm>
        </p:grpSpPr>
        <p:sp>
          <p:nvSpPr>
            <p:cNvPr id="730"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1"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2"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3"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4"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5"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6"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7"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8"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39"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0"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1"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2"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3"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4"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5"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6"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7"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8"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49"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0"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1"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2"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3"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4"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5"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6"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7"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8"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59"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grpSp>
        <p:nvGrpSpPr>
          <p:cNvPr id="791" name="Group 7"/>
          <p:cNvGrpSpPr/>
          <p:nvPr/>
        </p:nvGrpSpPr>
        <p:grpSpPr>
          <a:xfrm>
            <a:off x="-1039259" y="-1017265"/>
            <a:ext cx="20151735" cy="17142932"/>
            <a:chOff x="0" y="0"/>
            <a:chExt cx="20151735" cy="17142930"/>
          </a:xfrm>
        </p:grpSpPr>
        <p:sp>
          <p:nvSpPr>
            <p:cNvPr id="761" name="Freeform: Shape 8"/>
            <p:cNvSpPr/>
            <p:nvPr/>
          </p:nvSpPr>
          <p:spPr>
            <a:xfrm rot="1279805">
              <a:off x="15674052" y="60548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2" name="Freeform: Shape 9"/>
            <p:cNvSpPr/>
            <p:nvPr/>
          </p:nvSpPr>
          <p:spPr>
            <a:xfrm rot="1279805">
              <a:off x="12659120" y="59958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3" name="Freeform: Shape 10"/>
            <p:cNvSpPr/>
            <p:nvPr/>
          </p:nvSpPr>
          <p:spPr>
            <a:xfrm rot="1279805">
              <a:off x="9644361" y="593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4" name="Freeform: Shape 11"/>
            <p:cNvSpPr/>
            <p:nvPr/>
          </p:nvSpPr>
          <p:spPr>
            <a:xfrm rot="1279805">
              <a:off x="6629566" y="58751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5" name="Freeform: Shape 12"/>
            <p:cNvSpPr/>
            <p:nvPr/>
          </p:nvSpPr>
          <p:spPr>
            <a:xfrm rot="1279805">
              <a:off x="3614185" y="58155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6" name="Freeform: Shape 13"/>
            <p:cNvSpPr/>
            <p:nvPr/>
          </p:nvSpPr>
          <p:spPr>
            <a:xfrm rot="1279805">
              <a:off x="599481" y="57597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7" name="Freeform: Shape 15"/>
            <p:cNvSpPr/>
            <p:nvPr/>
          </p:nvSpPr>
          <p:spPr>
            <a:xfrm rot="1279805">
              <a:off x="15668451" y="3620349"/>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8" name="Freeform: Shape 16"/>
            <p:cNvSpPr/>
            <p:nvPr/>
          </p:nvSpPr>
          <p:spPr>
            <a:xfrm rot="1279805">
              <a:off x="12653211" y="361434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69" name="Freeform: Shape 17"/>
            <p:cNvSpPr/>
            <p:nvPr/>
          </p:nvSpPr>
          <p:spPr>
            <a:xfrm rot="1279805">
              <a:off x="9638286" y="360884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0" name="Freeform: Shape 18"/>
            <p:cNvSpPr/>
            <p:nvPr/>
          </p:nvSpPr>
          <p:spPr>
            <a:xfrm rot="1279805">
              <a:off x="6623626" y="3602767"/>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1" name="Freeform: Shape 19"/>
            <p:cNvSpPr/>
            <p:nvPr/>
          </p:nvSpPr>
          <p:spPr>
            <a:xfrm rot="1279805">
              <a:off x="3608197" y="359683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2" name="Freeform: Shape 20"/>
            <p:cNvSpPr/>
            <p:nvPr/>
          </p:nvSpPr>
          <p:spPr>
            <a:xfrm rot="1279805">
              <a:off x="593472" y="359080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3" name="Freeform: Shape 21"/>
            <p:cNvSpPr/>
            <p:nvPr/>
          </p:nvSpPr>
          <p:spPr>
            <a:xfrm rot="1279805">
              <a:off x="15662532" y="663555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4" name="Freeform: Shape 22"/>
            <p:cNvSpPr/>
            <p:nvPr/>
          </p:nvSpPr>
          <p:spPr>
            <a:xfrm rot="1279805">
              <a:off x="12647245" y="6629593"/>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5" name="Freeform: Shape 23"/>
            <p:cNvSpPr/>
            <p:nvPr/>
          </p:nvSpPr>
          <p:spPr>
            <a:xfrm rot="1279805">
              <a:off x="9632287" y="662369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6" name="Freeform: Shape 24"/>
            <p:cNvSpPr/>
            <p:nvPr/>
          </p:nvSpPr>
          <p:spPr>
            <a:xfrm rot="1279805">
              <a:off x="6617583" y="6617609"/>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7" name="Freeform: Shape 25"/>
            <p:cNvSpPr/>
            <p:nvPr/>
          </p:nvSpPr>
          <p:spPr>
            <a:xfrm rot="1279805">
              <a:off x="3602633" y="6611642"/>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8" name="Freeform: Shape 26"/>
            <p:cNvSpPr/>
            <p:nvPr/>
          </p:nvSpPr>
          <p:spPr>
            <a:xfrm rot="1279805">
              <a:off x="587389" y="6605633"/>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79" name="Freeform: Shape 27"/>
            <p:cNvSpPr/>
            <p:nvPr/>
          </p:nvSpPr>
          <p:spPr>
            <a:xfrm rot="1279805">
              <a:off x="15656506" y="9650414"/>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0" name="Freeform: Shape 28"/>
            <p:cNvSpPr/>
            <p:nvPr/>
          </p:nvSpPr>
          <p:spPr>
            <a:xfrm rot="1279805">
              <a:off x="12641664" y="964443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1" name="Freeform: Shape 29"/>
            <p:cNvSpPr/>
            <p:nvPr/>
          </p:nvSpPr>
          <p:spPr>
            <a:xfrm rot="1279805">
              <a:off x="9626303" y="9638494"/>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2" name="Freeform: Shape 30"/>
            <p:cNvSpPr/>
            <p:nvPr/>
          </p:nvSpPr>
          <p:spPr>
            <a:xfrm rot="1279805">
              <a:off x="6611466" y="9632485"/>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3" name="Freeform: Shape 31"/>
            <p:cNvSpPr/>
            <p:nvPr/>
          </p:nvSpPr>
          <p:spPr>
            <a:xfrm rot="1279805">
              <a:off x="3596576" y="9626493"/>
              <a:ext cx="3901712"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4" name="Freeform: Shape 32"/>
            <p:cNvSpPr/>
            <p:nvPr/>
          </p:nvSpPr>
          <p:spPr>
            <a:xfrm rot="1279805">
              <a:off x="581518" y="9620441"/>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5" name="Freeform: Shape 33"/>
            <p:cNvSpPr/>
            <p:nvPr/>
          </p:nvSpPr>
          <p:spPr>
            <a:xfrm rot="1279805">
              <a:off x="15650505" y="12665247"/>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6" name="Freeform: Shape 34"/>
            <p:cNvSpPr/>
            <p:nvPr/>
          </p:nvSpPr>
          <p:spPr>
            <a:xfrm rot="1279805">
              <a:off x="12635655" y="12659280"/>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7" name="Freeform: Shape 35"/>
            <p:cNvSpPr/>
            <p:nvPr/>
          </p:nvSpPr>
          <p:spPr>
            <a:xfrm rot="1279805">
              <a:off x="9620203" y="126533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8" name="Freeform: Shape 36"/>
            <p:cNvSpPr/>
            <p:nvPr/>
          </p:nvSpPr>
          <p:spPr>
            <a:xfrm rot="1279805">
              <a:off x="6605681" y="12647228"/>
              <a:ext cx="3901711" cy="39017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89" name="Freeform: Shape 37"/>
            <p:cNvSpPr/>
            <p:nvPr/>
          </p:nvSpPr>
          <p:spPr>
            <a:xfrm rot="1279805">
              <a:off x="3590585" y="12641771"/>
              <a:ext cx="3901711"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90" name="Freeform: Shape 38"/>
            <p:cNvSpPr/>
            <p:nvPr/>
          </p:nvSpPr>
          <p:spPr>
            <a:xfrm rot="1279805">
              <a:off x="575971" y="12635710"/>
              <a:ext cx="3901712" cy="39017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5559"/>
                  </a:moveTo>
                  <a:lnTo>
                    <a:pt x="6041" y="21600"/>
                  </a:lnTo>
                  <a:lnTo>
                    <a:pt x="0" y="6041"/>
                  </a:lnTo>
                  <a:lnTo>
                    <a:pt x="15559" y="0"/>
                  </a:lnTo>
                  <a:close/>
                </a:path>
              </a:pathLst>
            </a:custGeom>
            <a:noFill/>
            <a:ln w="3175" cap="flat">
              <a:solidFill>
                <a:srgbClr val="FFFFFF">
                  <a:alpha val="15000"/>
                </a:srgbClr>
              </a:solidFill>
              <a:prstDash val="solid"/>
              <a:miter lim="8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792" name="Group"/>
          <p:cNvSpPr/>
          <p:nvPr/>
        </p:nvSpPr>
        <p:spPr>
          <a:xfrm>
            <a:off x="7598665" y="2708622"/>
            <a:ext cx="35951220" cy="1"/>
          </a:xfrm>
          <a:prstGeom prst="line">
            <a:avLst/>
          </a:prstGeom>
          <a:ln w="12700">
            <a:solidFill>
              <a:srgbClr val="F1BD77"/>
            </a:solidFill>
            <a:miter/>
          </a:ln>
        </p:spPr>
        <p:txBody>
          <a:bodyPr lIns="45719" rIns="45719"/>
          <a:lstStyle/>
          <a:p>
            <a:pPr defTabSz="914400">
              <a:spcBef>
                <a:spcPts val="0"/>
              </a:spcBef>
              <a:defRPr sz="1800">
                <a:latin typeface="Verdana"/>
                <a:ea typeface="Verdana"/>
                <a:cs typeface="Verdana"/>
                <a:sym typeface="Verdana"/>
              </a:defRPr>
            </a:pPr>
          </a:p>
        </p:txBody>
      </p:sp>
      <p:pic>
        <p:nvPicPr>
          <p:cNvPr id="793" name="title.png" descr="title.png"/>
          <p:cNvPicPr>
            <a:picLocks noChangeAspect="1"/>
          </p:cNvPicPr>
          <p:nvPr/>
        </p:nvPicPr>
        <p:blipFill>
          <a:blip r:embed="rId5">
            <a:extLst/>
          </a:blip>
          <a:stretch>
            <a:fillRect/>
          </a:stretch>
        </p:blipFill>
        <p:spPr>
          <a:xfrm>
            <a:off x="1533704" y="759385"/>
            <a:ext cx="6947730" cy="3908099"/>
          </a:xfrm>
          <a:prstGeom prst="rect">
            <a:avLst/>
          </a:prstGeom>
          <a:ln w="25400">
            <a:miter lim="400000"/>
          </a:ln>
        </p:spPr>
      </p:pic>
      <p:grpSp>
        <p:nvGrpSpPr>
          <p:cNvPr id="800" name="Graphic 3"/>
          <p:cNvGrpSpPr/>
          <p:nvPr/>
        </p:nvGrpSpPr>
        <p:grpSpPr>
          <a:xfrm rot="10800000">
            <a:off x="2419963" y="16364247"/>
            <a:ext cx="2297273" cy="9682575"/>
            <a:chOff x="0" y="0"/>
            <a:chExt cx="2297271" cy="9682574"/>
          </a:xfrm>
        </p:grpSpPr>
        <p:sp>
          <p:nvSpPr>
            <p:cNvPr id="794" name="Freeform: Shape 49"/>
            <p:cNvSpPr/>
            <p:nvPr/>
          </p:nvSpPr>
          <p:spPr>
            <a:xfrm>
              <a:off x="-1" y="0"/>
              <a:ext cx="2297273" cy="3654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12705"/>
                  </a:lnTo>
                  <a:lnTo>
                    <a:pt x="0" y="0"/>
                  </a:lnTo>
                  <a:lnTo>
                    <a:pt x="21600" y="8895"/>
                  </a:lnTo>
                  <a:close/>
                </a:path>
              </a:pathLst>
            </a:custGeom>
            <a:gradFill flip="none" rotWithShape="1">
              <a:gsLst>
                <a:gs pos="30418">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solidFill>
                    <a:srgbClr val="FFFFA6"/>
                  </a:solidFill>
                  <a:latin typeface="Verdana"/>
                  <a:ea typeface="Verdana"/>
                  <a:cs typeface="Verdana"/>
                  <a:sym typeface="Verdana"/>
                </a:defRPr>
              </a:pPr>
            </a:p>
          </p:txBody>
        </p:sp>
        <p:sp>
          <p:nvSpPr>
            <p:cNvPr id="795" name="Freeform: Shape 50"/>
            <p:cNvSpPr/>
            <p:nvPr/>
          </p:nvSpPr>
          <p:spPr>
            <a:xfrm>
              <a:off x="-1" y="2609973"/>
              <a:ext cx="2297273" cy="2249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96" name="Freeform: Shape 51"/>
            <p:cNvSpPr/>
            <p:nvPr/>
          </p:nvSpPr>
          <p:spPr>
            <a:xfrm>
              <a:off x="-1" y="3815403"/>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50"/>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97" name="Freeform: Shape 52"/>
            <p:cNvSpPr/>
            <p:nvPr/>
          </p:nvSpPr>
          <p:spPr>
            <a:xfrm>
              <a:off x="-1" y="5021290"/>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98" name="Freeform: Shape 53"/>
            <p:cNvSpPr/>
            <p:nvPr/>
          </p:nvSpPr>
          <p:spPr>
            <a:xfrm>
              <a:off x="-1" y="6227177"/>
              <a:ext cx="2297273" cy="22495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1"/>
                  </a:lnTo>
                  <a:lnTo>
                    <a:pt x="0" y="0"/>
                  </a:lnTo>
                  <a:lnTo>
                    <a:pt x="21600" y="14449"/>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sp>
          <p:nvSpPr>
            <p:cNvPr id="799" name="Freeform: Shape 54"/>
            <p:cNvSpPr/>
            <p:nvPr/>
          </p:nvSpPr>
          <p:spPr>
            <a:xfrm>
              <a:off x="-1" y="7432606"/>
              <a:ext cx="2297273" cy="22499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154"/>
                  </a:lnTo>
                  <a:lnTo>
                    <a:pt x="0" y="0"/>
                  </a:lnTo>
                  <a:lnTo>
                    <a:pt x="21600" y="14446"/>
                  </a:lnTo>
                  <a:close/>
                </a:path>
              </a:pathLst>
            </a:custGeom>
            <a:gradFill flip="none" rotWithShape="1">
              <a:gsLst>
                <a:gs pos="31000">
                  <a:srgbClr val="F1BD77"/>
                </a:gs>
                <a:gs pos="100000">
                  <a:srgbClr val="FFFFA6"/>
                </a:gs>
              </a:gsLst>
              <a:lin ang="7199999" scaled="0"/>
            </a:gradFill>
            <a:ln w="25400" cap="flat">
              <a:noFill/>
              <a:miter lim="400000"/>
            </a:ln>
            <a:effectLst/>
          </p:spPr>
          <p:txBody>
            <a:bodyPr wrap="square" lIns="45719" tIns="45719" rIns="45719" bIns="45719" numCol="1" anchor="ctr">
              <a:noAutofit/>
            </a:bodyPr>
            <a:lstStyle/>
            <a:p>
              <a:pPr defTabSz="914400">
                <a:spcBef>
                  <a:spcPts val="0"/>
                </a:spcBef>
                <a:defRPr sz="1800">
                  <a:latin typeface="Verdana"/>
                  <a:ea typeface="Verdana"/>
                  <a:cs typeface="Verdana"/>
                  <a:sym typeface="Verdana"/>
                </a:defRPr>
              </a:pPr>
            </a:p>
          </p:txBody>
        </p:sp>
      </p:grpSp>
      <p:sp>
        <p:nvSpPr>
          <p:cNvPr id="801" name="Rectangle: Rounded Corners 49"/>
          <p:cNvSpPr/>
          <p:nvPr/>
        </p:nvSpPr>
        <p:spPr>
          <a:xfrm>
            <a:off x="31394229" y="2755900"/>
            <a:ext cx="12518062" cy="1948534"/>
          </a:xfrm>
          <a:prstGeom prst="roundRect">
            <a:avLst>
              <a:gd name="adj" fmla="val 22260"/>
            </a:avLst>
          </a:prstGeom>
          <a:ln w="76200">
            <a:solidFill>
              <a:srgbClr val="F1BD77"/>
            </a:solidFill>
            <a:miter/>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802" name="Oval 31"/>
          <p:cNvSpPr/>
          <p:nvPr/>
        </p:nvSpPr>
        <p:spPr>
          <a:xfrm>
            <a:off x="43533463" y="2384670"/>
            <a:ext cx="697617" cy="657528"/>
          </a:xfrm>
          <a:prstGeom prst="ellipse">
            <a:avLst/>
          </a:prstGeom>
          <a:gradFill>
            <a:gsLst>
              <a:gs pos="31000">
                <a:srgbClr val="F1BD77"/>
              </a:gs>
              <a:gs pos="99774">
                <a:srgbClr val="FFFFA6"/>
              </a:gs>
            </a:gsLst>
            <a:lin ang="7199999"/>
          </a:gradFill>
          <a:ln w="25400">
            <a:miter lim="400000"/>
          </a:ln>
        </p:spPr>
        <p:txBody>
          <a:bodyPr lIns="45719" rIns="45719" anchor="ctr"/>
          <a:lstStyle/>
          <a:p>
            <a:pPr algn="ctr" defTabSz="914400">
              <a:spcBef>
                <a:spcPts val="0"/>
              </a:spcBef>
              <a:defRPr sz="1800">
                <a:solidFill>
                  <a:srgbClr val="FFFFFF"/>
                </a:solidFill>
                <a:latin typeface="Verdana"/>
                <a:ea typeface="Verdana"/>
                <a:cs typeface="Verdana"/>
                <a:sym typeface="Verdana"/>
              </a:defRPr>
            </a:pPr>
          </a:p>
        </p:txBody>
      </p:sp>
      <p:sp>
        <p:nvSpPr>
          <p:cNvPr id="803" name="Line"/>
          <p:cNvSpPr/>
          <p:nvPr/>
        </p:nvSpPr>
        <p:spPr>
          <a:xfrm flipV="1">
            <a:off x="18915831" y="5423"/>
            <a:ext cx="1" cy="27524341"/>
          </a:xfrm>
          <a:prstGeom prst="line">
            <a:avLst/>
          </a:prstGeom>
          <a:ln w="50800">
            <a:solidFill>
              <a:srgbClr val="F1BD77"/>
            </a:solidFill>
            <a:miter lim="400000"/>
          </a:ln>
        </p:spPr>
        <p:txBody>
          <a:bodyPr lIns="101600" tIns="101600" rIns="101600" bIns="101600" anchor="ctr"/>
          <a:lstStyle/>
          <a:p>
            <a:pPr/>
          </a:p>
        </p:txBody>
      </p:sp>
      <p:sp>
        <p:nvSpPr>
          <p:cNvPr id="804" name="TextBox 1"/>
          <p:cNvSpPr txBox="1"/>
          <p:nvPr/>
        </p:nvSpPr>
        <p:spPr>
          <a:xfrm>
            <a:off x="23018779" y="7506273"/>
            <a:ext cx="21776078" cy="11267441"/>
          </a:xfrm>
          <a:prstGeom prst="rect">
            <a:avLst/>
          </a:prstGeom>
          <a:ln w="25400">
            <a:miter lim="400000"/>
          </a:ln>
          <a:extLst>
            <a:ext uri="{C572A759-6A51-4108-AA02-DFA0A04FC94B}">
              <ma14:wrappingTextBoxFlag xmlns:ma14="http://schemas.microsoft.com/office/mac/drawingml/2011/main" val="1"/>
            </a:ext>
          </a:extLst>
        </p:spPr>
        <p:txBody>
          <a:bodyPr lIns="45719" rIns="45719">
            <a:spAutoFit/>
          </a:bodyPr>
          <a:lstStyle>
            <a:lvl1pPr algn="ctr" defTabSz="914400">
              <a:spcBef>
                <a:spcPts val="0"/>
              </a:spcBef>
              <a:defRPr b="1" sz="14500">
                <a:gradFill flip="none" rotWithShape="1">
                  <a:gsLst>
                    <a:gs pos="576">
                      <a:srgbClr val="F1BD77"/>
                    </a:gs>
                    <a:gs pos="48000">
                      <a:srgbClr val="FFFFA6"/>
                    </a:gs>
                  </a:gsLst>
                  <a:lin ang="8100000" scaled="0"/>
                </a:gradFill>
                <a:latin typeface="Verdana"/>
                <a:ea typeface="Verdana"/>
                <a:cs typeface="Verdana"/>
                <a:sym typeface="Verdana"/>
              </a:defRPr>
            </a:lvl1pPr>
          </a:lstStyle>
          <a:p>
            <a:pPr/>
            <a:r>
              <a:t>and he brought her to the man. … Adam and his wife were both naked, and they felt no shame.”</a:t>
            </a:r>
          </a:p>
        </p:txBody>
      </p:sp>
      <p:sp>
        <p:nvSpPr>
          <p:cNvPr id="805" name="Genesis 2:15, 22 NIV"/>
          <p:cNvSpPr txBox="1"/>
          <p:nvPr/>
        </p:nvSpPr>
        <p:spPr>
          <a:xfrm>
            <a:off x="31989557" y="3012616"/>
            <a:ext cx="11327408" cy="1435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r" defTabSz="914400">
              <a:spcBef>
                <a:spcPts val="0"/>
              </a:spcBef>
              <a:defRPr b="1" sz="8000">
                <a:solidFill>
                  <a:srgbClr val="FFFFFF"/>
                </a:solidFill>
                <a:latin typeface="Verdana"/>
                <a:ea typeface="Verdana"/>
                <a:cs typeface="Verdana"/>
                <a:sym typeface="Verdana"/>
              </a:defRPr>
            </a:pPr>
            <a:r>
              <a:t>Genesis 2:15, 22 </a:t>
            </a:r>
            <a:r>
              <a:rPr sz="4500"/>
              <a:t>NIV</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54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1651000" rtl="0" fontAlgn="auto" latinLnBrk="0" hangingPunct="0">
          <a:lnSpc>
            <a:spcPct val="100000"/>
          </a:lnSpc>
          <a:spcBef>
            <a:spcPts val="0"/>
          </a:spcBef>
          <a:spcAft>
            <a:spcPts val="0"/>
          </a:spcAft>
          <a:buClrTx/>
          <a:buSzTx/>
          <a:buFontTx/>
          <a:buNone/>
          <a:tabLst/>
          <a:defRPr b="0" baseline="0" cap="none" i="0" spc="0" strike="noStrike" sz="64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101600" tIns="101600" rIns="101600" bIns="101600" numCol="1" spcCol="38100" rtlCol="0" anchor="ctr" upright="0">
        <a:spAutoFit/>
      </a:bodyPr>
      <a:lstStyle>
        <a:defPPr marL="0" marR="0" indent="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54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1651000" rtl="0" fontAlgn="auto" latinLnBrk="0" hangingPunct="0">
          <a:lnSpc>
            <a:spcPct val="100000"/>
          </a:lnSpc>
          <a:spcBef>
            <a:spcPts val="0"/>
          </a:spcBef>
          <a:spcAft>
            <a:spcPts val="0"/>
          </a:spcAft>
          <a:buClrTx/>
          <a:buSzTx/>
          <a:buFontTx/>
          <a:buNone/>
          <a:tabLst/>
          <a:defRPr b="0" baseline="0" cap="none" i="0" spc="0" strike="noStrike" sz="64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101600" tIns="101600" rIns="101600" bIns="101600" numCol="1" spcCol="38100" rtlCol="0" anchor="ctr" upright="0">
        <a:spAutoFit/>
      </a:bodyPr>
      <a:lstStyle>
        <a:defPPr marL="0" marR="0" indent="0" algn="l" defTabSz="1651000" rtl="0" fontAlgn="auto" latinLnBrk="0" hangingPunct="0">
          <a:lnSpc>
            <a:spcPct val="100000"/>
          </a:lnSpc>
          <a:spcBef>
            <a:spcPts val="11800"/>
          </a:spcBef>
          <a:spcAft>
            <a:spcPts val="0"/>
          </a:spcAft>
          <a:buClrTx/>
          <a:buSzTx/>
          <a:buFontTx/>
          <a:buNone/>
          <a:tabLst/>
          <a:defRPr b="0" baseline="0" cap="none" i="0" spc="0" strike="noStrike" sz="96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