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1.jpeg" ContentType="image/jpeg"/>
  <Override PartName="/ppt/notesSlides/notesSlide3.xml" ContentType="application/vnd.openxmlformats-officedocument.presentationml.notesSlide+xml"/>
  <Override PartName="/ppt/media/image2.jpeg" ContentType="image/jpeg"/>
  <Override PartName="/ppt/notesSlides/notesSlide4.xml" ContentType="application/vnd.openxmlformats-officedocument.presentationml.notesSlide+xml"/>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notesSlides/notesSlide5.xml" ContentType="application/vnd.openxmlformats-officedocument.presentationml.notesSlide+xml"/>
  <Override PartName="/ppt/media/image8.jpeg" ContentType="image/jpeg"/>
  <Override PartName="/ppt/notesSlides/notesSlide6.xml" ContentType="application/vnd.openxmlformats-officedocument.presentationml.notesSlide+xml"/>
  <Override PartName="/ppt/media/image9.jpeg" ContentType="image/jpeg"/>
  <Override PartName="/ppt/notesSlides/notesSlide7.xml" ContentType="application/vnd.openxmlformats-officedocument.presentationml.notesSlide+xml"/>
  <Override PartName="/ppt/media/image10.jpeg" ContentType="image/jpeg"/>
  <Override PartName="/ppt/notesSlides/notesSlide8.xml" ContentType="application/vnd.openxmlformats-officedocument.presentationml.notesSlide+xml"/>
  <Override PartName="/ppt/media/image11.jpeg" ContentType="image/jpeg"/>
  <Override PartName="/ppt/notesSlides/notesSlide9.xml" ContentType="application/vnd.openxmlformats-officedocument.presentationml.notesSlide+xml"/>
  <Override PartName="/ppt/media/image12.jpeg" ContentType="image/jpeg"/>
  <Override PartName="/ppt/notesSlides/notesSlide10.xml" ContentType="application/vnd.openxmlformats-officedocument.presentationml.notesSlide+xml"/>
  <Override PartName="/ppt/media/image13.jpeg" ContentType="image/jpeg"/>
  <Override PartName="/ppt/notesSlides/notesSlide11.xml" ContentType="application/vnd.openxmlformats-officedocument.presentationml.notesSlide+xml"/>
  <Override PartName="/ppt/media/image14.jpeg" ContentType="image/jpeg"/>
  <Override PartName="/ppt/notesSlides/notesSlide12.xml" ContentType="application/vnd.openxmlformats-officedocument.presentationml.notesSlide+xml"/>
  <Override PartName="/ppt/media/image15.jpeg" ContentType="image/jpeg"/>
  <Override PartName="/ppt/notesSlides/notesSlide13.xml" ContentType="application/vnd.openxmlformats-officedocument.presentationml.notesSlide+xml"/>
  <Override PartName="/ppt/media/image16.jpeg" ContentType="image/jpeg"/>
  <Override PartName="/ppt/notesSlides/notesSlide14.xml" ContentType="application/vnd.openxmlformats-officedocument.presentationml.notesSlide+xml"/>
  <Override PartName="/ppt/media/image17.jpeg" ContentType="image/jpeg"/>
  <Override PartName="/ppt/notesSlides/notesSlide15.xml" ContentType="application/vnd.openxmlformats-officedocument.presentationml.notesSlide+xml"/>
  <Override PartName="/ppt/notesSlides/notesSlide16.xml" ContentType="application/vnd.openxmlformats-officedocument.presentationml.notesSlide+xml"/>
  <Override PartName="/ppt/media/image18.jpeg" ContentType="image/jpeg"/>
  <Override PartName="/ppt/notesSlides/notesSlide17.xml" ContentType="application/vnd.openxmlformats-officedocument.presentationml.notesSlide+xml"/>
  <Override PartName="/ppt/media/image19.jpeg" ContentType="image/jpeg"/>
  <Override PartName="/ppt/notesSlides/notesSlide18.xml" ContentType="application/vnd.openxmlformats-officedocument.presentationml.notesSlide+xml"/>
  <Override PartName="/ppt/media/image20.jpeg" ContentType="image/jpeg"/>
  <Override PartName="/ppt/notesSlides/notesSlide19.xml" ContentType="application/vnd.openxmlformats-officedocument.presentationml.notesSlide+xml"/>
  <Override PartName="/ppt/notesSlides/notesSlide20.xml" ContentType="application/vnd.openxmlformats-officedocument.presentationml.notesSlide+xml"/>
  <Override PartName="/ppt/media/image21.jpeg" ContentType="image/jpeg"/>
  <Override PartName="/ppt/notesSlides/notesSlide21.xml" ContentType="application/vnd.openxmlformats-officedocument.presentationml.notesSlide+xml"/>
  <Override PartName="/ppt/notesSlides/notesSlide22.xml" ContentType="application/vnd.openxmlformats-officedocument.presentationml.notesSlide+xml"/>
  <Override PartName="/ppt/media/image22.jpeg" ContentType="image/jpeg"/>
  <Override PartName="/ppt/notesSlides/notesSlide23.xml" ContentType="application/vnd.openxmlformats-officedocument.presentationml.notesSlide+xml"/>
  <Override PartName="/ppt/media/image23.jpeg" ContentType="image/jpeg"/>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media/image24.jpeg" ContentType="image/jpeg"/>
  <Override PartName="/ppt/notesSlides/notesSlide29.xml" ContentType="application/vnd.openxmlformats-officedocument.presentationml.notesSlide+xml"/>
  <Override PartName="/ppt/media/image25.jpeg" ContentType="image/jpeg"/>
  <Override PartName="/ppt/notesSlides/notesSlide30.xml" ContentType="application/vnd.openxmlformats-officedocument.presentationml.notesSlide+xml"/>
  <Override PartName="/ppt/media/image26.jpeg" ContentType="image/jpeg"/>
  <Override PartName="/ppt/notesSlides/notesSlide31.xml" ContentType="application/vnd.openxmlformats-officedocument.presentationml.notesSlide+xml"/>
  <Override PartName="/ppt/media/image27.jpeg" ContentType="image/jpeg"/>
  <Override PartName="/ppt/notesSlides/notesSlide32.xml" ContentType="application/vnd.openxmlformats-officedocument.presentationml.notesSlide+xml"/>
  <Override PartName="/ppt/media/image28.jpeg" ContentType="image/jpeg"/>
  <Override PartName="/ppt/notesSlides/notesSlide33.xml" ContentType="application/vnd.openxmlformats-officedocument.presentationml.notesSlide+xml"/>
  <Override PartName="/ppt/media/image29.jpeg" ContentType="image/jpeg"/>
  <Override PartName="/ppt/notesSlides/notesSlide34.xml" ContentType="application/vnd.openxmlformats-officedocument.presentationml.notesSlide+xml"/>
  <Override PartName="/ppt/notesSlides/notesSlide35.xml" ContentType="application/vnd.openxmlformats-officedocument.presentationml.notesSlide+xml"/>
  <Override PartName="/ppt/media/image30.jpeg" ContentType="image/jpeg"/>
  <Override PartName="/ppt/notesSlides/notesSlide36.xml" ContentType="application/vnd.openxmlformats-officedocument.presentationml.notesSlide+xml"/>
  <Override PartName="/ppt/media/image31.jpeg" ContentType="image/jpeg"/>
  <Override PartName="/ppt/media/image32.jpeg" ContentType="image/jpeg"/>
  <Override PartName="/ppt/notesSlides/notesSlide37.xml" ContentType="application/vnd.openxmlformats-officedocument.presentationml.notesSlide+xml"/>
  <Override PartName="/ppt/media/image33.jpeg" ContentType="image/jpeg"/>
  <Override PartName="/ppt/notesSlides/notesSlide38.xml" ContentType="application/vnd.openxmlformats-officedocument.presentationml.notesSlide+xml"/>
  <Override PartName="/ppt/media/image34.jpeg" ContentType="image/jpeg"/>
  <Override PartName="/ppt/notesSlides/notesSlide39.xml" ContentType="application/vnd.openxmlformats-officedocument.presentationml.notesSlide+xml"/>
  <Override PartName="/ppt/media/image35.jpeg" ContentType="image/jpeg"/>
  <Override PartName="/ppt/notesSlides/notesSlide40.xml" ContentType="application/vnd.openxmlformats-officedocument.presentationml.notesSlide+xml"/>
  <Override PartName="/ppt/media/image36.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Lst>
  <p:sldSz cx="48768000" cy="27432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lvl1pPr>
    <a:lvl2pPr marL="0" marR="0" indent="45720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lvl2pPr>
    <a:lvl3pPr marL="0" marR="0" indent="91440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lvl3pPr>
    <a:lvl4pPr marL="0" marR="0" indent="137160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lvl4pPr>
    <a:lvl5pPr marL="0" marR="0" indent="182880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lvl5pPr>
    <a:lvl6pPr marL="0" marR="0" indent="228600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lvl6pPr>
    <a:lvl7pPr marL="0" marR="0" indent="274320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lvl7pPr>
    <a:lvl8pPr marL="0" marR="0" indent="320040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lvl8pPr>
    <a:lvl9pPr marL="0" marR="0" indent="365760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25400" cap="flat">
              <a:noFill/>
              <a:miter lim="400000"/>
            </a:ln>
          </a:right>
          <a:top>
            <a:ln w="12700" cap="flat">
              <a:noFill/>
              <a:miter lim="400000"/>
            </a:ln>
          </a:top>
          <a:bottom>
            <a:ln w="12700" cap="flat">
              <a:noFill/>
              <a:miter lim="400000"/>
            </a:ln>
          </a:bottom>
          <a:insideH>
            <a:ln w="12700" cap="flat">
              <a:noFill/>
              <a:miter lim="400000"/>
            </a:ln>
          </a:insideH>
          <a:insideV>
            <a:ln w="254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25400" cap="flat">
              <a:solidFill>
                <a:srgbClr val="3797C6"/>
              </a:solidFill>
              <a:prstDash val="solid"/>
              <a:miter lim="400000"/>
            </a:ln>
          </a:top>
          <a:bottom>
            <a:ln w="12700" cap="flat">
              <a:noFill/>
              <a:miter lim="400000"/>
            </a:ln>
          </a:bottom>
          <a:insideH>
            <a:ln w="254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25400" cap="flat">
              <a:noFill/>
              <a:miter lim="400000"/>
            </a:ln>
          </a:bottom>
          <a:insideH>
            <a:ln w="254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25400" cap="flat">
              <a:solidFill>
                <a:srgbClr val="B8B8B8"/>
              </a:solidFill>
              <a:prstDash val="solid"/>
              <a:miter lim="400000"/>
            </a:ln>
          </a:left>
          <a:right>
            <a:ln w="25400" cap="flat">
              <a:solidFill>
                <a:srgbClr val="B8B8B8"/>
              </a:solidFill>
              <a:prstDash val="solid"/>
              <a:miter lim="400000"/>
            </a:ln>
          </a:right>
          <a:top>
            <a:ln w="25400" cap="flat">
              <a:solidFill>
                <a:srgbClr val="B8B8B8"/>
              </a:solidFill>
              <a:prstDash val="solid"/>
              <a:miter lim="400000"/>
            </a:ln>
          </a:top>
          <a:bottom>
            <a:ln w="25400" cap="flat">
              <a:solidFill>
                <a:srgbClr val="B8B8B8"/>
              </a:solidFill>
              <a:prstDash val="solid"/>
              <a:miter lim="400000"/>
            </a:ln>
          </a:bottom>
          <a:insideH>
            <a:ln w="25400" cap="flat">
              <a:solidFill>
                <a:srgbClr val="B8B8B8"/>
              </a:solidFill>
              <a:prstDash val="solid"/>
              <a:miter lim="400000"/>
            </a:ln>
          </a:insideH>
          <a:insideV>
            <a:ln w="254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ff" i="off">
        <a:fontRef idx="minor">
          <a:srgbClr val="FFFFFF"/>
        </a:fontRef>
        <a:srgbClr val="FFFFFF"/>
      </a:tcTxStyle>
      <a:tcStyle>
        <a:tcBdr>
          <a:left>
            <a:ln w="25400" cap="flat">
              <a:solidFill>
                <a:srgbClr val="606060"/>
              </a:solidFill>
              <a:prstDash val="solid"/>
              <a:miter lim="400000"/>
            </a:ln>
          </a:left>
          <a:right>
            <a:ln w="25400" cap="flat">
              <a:solidFill>
                <a:srgbClr val="606060"/>
              </a:solidFill>
              <a:prstDash val="solid"/>
              <a:miter lim="400000"/>
            </a:ln>
          </a:right>
          <a:top>
            <a:ln w="25400" cap="flat">
              <a:solidFill>
                <a:srgbClr val="606060"/>
              </a:solidFill>
              <a:prstDash val="solid"/>
              <a:miter lim="400000"/>
            </a:ln>
          </a:top>
          <a:bottom>
            <a:ln w="25400" cap="flat">
              <a:solidFill>
                <a:srgbClr val="606060"/>
              </a:solidFill>
              <a:prstDash val="solid"/>
              <a:miter lim="400000"/>
            </a:ln>
          </a:bottom>
          <a:insideH>
            <a:ln w="25400" cap="flat">
              <a:solidFill>
                <a:srgbClr val="606060"/>
              </a:solidFill>
              <a:prstDash val="solid"/>
              <a:miter lim="400000"/>
            </a:ln>
          </a:insideH>
          <a:insideV>
            <a:ln w="254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25400" cap="flat">
              <a:solidFill>
                <a:srgbClr val="606060"/>
              </a:solidFill>
              <a:prstDash val="solid"/>
              <a:miter lim="400000"/>
            </a:ln>
          </a:left>
          <a:right>
            <a:ln w="25400" cap="flat">
              <a:solidFill>
                <a:srgbClr val="606060"/>
              </a:solidFill>
              <a:prstDash val="solid"/>
              <a:miter lim="400000"/>
            </a:ln>
          </a:right>
          <a:top>
            <a:ln w="50800" cap="flat">
              <a:solidFill>
                <a:srgbClr val="606060"/>
              </a:solidFill>
              <a:prstDash val="solid"/>
              <a:miter lim="400000"/>
            </a:ln>
          </a:top>
          <a:bottom>
            <a:ln w="25400" cap="flat">
              <a:solidFill>
                <a:srgbClr val="606060"/>
              </a:solidFill>
              <a:prstDash val="solid"/>
              <a:miter lim="400000"/>
            </a:ln>
          </a:bottom>
          <a:insideH>
            <a:ln w="25400" cap="flat">
              <a:solidFill>
                <a:srgbClr val="606060"/>
              </a:solidFill>
              <a:prstDash val="solid"/>
              <a:miter lim="400000"/>
            </a:ln>
          </a:insideH>
          <a:insideV>
            <a:ln w="254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25400" cap="flat">
              <a:solidFill>
                <a:srgbClr val="929292"/>
              </a:solidFill>
              <a:prstDash val="solid"/>
              <a:miter lim="400000"/>
            </a:ln>
          </a:left>
          <a:right>
            <a:ln w="25400" cap="flat">
              <a:solidFill>
                <a:srgbClr val="929292"/>
              </a:solidFill>
              <a:prstDash val="solid"/>
              <a:miter lim="400000"/>
            </a:ln>
          </a:right>
          <a:top>
            <a:ln w="25400" cap="flat">
              <a:solidFill>
                <a:srgbClr val="606060"/>
              </a:solidFill>
              <a:prstDash val="solid"/>
              <a:miter lim="400000"/>
            </a:ln>
          </a:top>
          <a:bottom>
            <a:ln w="25400" cap="flat">
              <a:solidFill>
                <a:srgbClr val="606060"/>
              </a:solidFill>
              <a:prstDash val="solid"/>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25400" cap="flat">
              <a:solidFill>
                <a:srgbClr val="5D5D5D"/>
              </a:solidFill>
              <a:custDash>
                <a:ds d="200000" sp="200000"/>
              </a:custDash>
              <a:miter lim="400000"/>
            </a:ln>
          </a:left>
          <a:right>
            <a:ln w="25400" cap="flat">
              <a:solidFill>
                <a:srgbClr val="5D5D5D"/>
              </a:solidFill>
              <a:custDash>
                <a:ds d="200000" sp="200000"/>
              </a:custDash>
              <a:miter lim="400000"/>
            </a:ln>
          </a:right>
          <a:top>
            <a:ln w="25400" cap="flat">
              <a:solidFill>
                <a:srgbClr val="5D5D5D"/>
              </a:solidFill>
              <a:custDash>
                <a:ds d="200000" sp="200000"/>
              </a:custDash>
              <a:miter lim="400000"/>
            </a:ln>
          </a:top>
          <a:bottom>
            <a:ln w="25400" cap="flat">
              <a:solidFill>
                <a:srgbClr val="5D5D5D"/>
              </a:solidFill>
              <a:custDash>
                <a:ds d="200000" sp="200000"/>
              </a:custDash>
              <a:miter lim="400000"/>
            </a:ln>
          </a:bottom>
          <a:insideH>
            <a:ln w="25400" cap="flat">
              <a:solidFill>
                <a:srgbClr val="5D5D5D"/>
              </a:solidFill>
              <a:custDash>
                <a:ds d="200000" sp="200000"/>
              </a:custDash>
              <a:miter lim="400000"/>
            </a:ln>
          </a:insideH>
          <a:insideV>
            <a:ln w="254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Ref idx="minor">
          <a:srgbClr val="FFFFFF"/>
        </a:fontRef>
        <a:srgbClr val="FFFFFF"/>
      </a:tcTxStyle>
      <a:tcStyle>
        <a:tcBdr>
          <a:left>
            <a:ln w="25400" cap="flat">
              <a:solidFill>
                <a:srgbClr val="5D5D5D"/>
              </a:solidFill>
              <a:prstDash val="solid"/>
              <a:miter lim="400000"/>
            </a:ln>
          </a:left>
          <a:right>
            <a:ln w="25400" cap="flat">
              <a:solidFill>
                <a:srgbClr val="5D5D5D"/>
              </a:solidFill>
              <a:prstDash val="solid"/>
              <a:miter lim="400000"/>
            </a:ln>
          </a:right>
          <a:top>
            <a:ln w="25400" cap="flat">
              <a:solidFill>
                <a:srgbClr val="5D5D5D"/>
              </a:solidFill>
              <a:prstDash val="solid"/>
              <a:miter lim="400000"/>
            </a:ln>
          </a:top>
          <a:bottom>
            <a:ln w="25400" cap="flat">
              <a:solidFill>
                <a:srgbClr val="5D5D5D"/>
              </a:solidFill>
              <a:prstDash val="solid"/>
              <a:miter lim="400000"/>
            </a:ln>
          </a:bottom>
          <a:insideH>
            <a:ln w="25400" cap="flat">
              <a:solidFill>
                <a:srgbClr val="5D5D5D"/>
              </a:solidFill>
              <a:prstDash val="solid"/>
              <a:miter lim="400000"/>
            </a:ln>
          </a:insideH>
          <a:insideV>
            <a:ln w="254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25400" cap="flat">
              <a:solidFill>
                <a:srgbClr val="5D5D5D"/>
              </a:solidFill>
              <a:prstDash val="solid"/>
              <a:miter lim="400000"/>
            </a:ln>
          </a:left>
          <a:right>
            <a:ln w="25400" cap="flat">
              <a:solidFill>
                <a:srgbClr val="5D5D5D"/>
              </a:solidFill>
              <a:prstDash val="solid"/>
              <a:miter lim="400000"/>
            </a:ln>
          </a:right>
          <a:top>
            <a:ln w="25400" cap="flat">
              <a:solidFill>
                <a:srgbClr val="5D5D5D"/>
              </a:solidFill>
              <a:prstDash val="solid"/>
              <a:miter lim="400000"/>
            </a:ln>
          </a:top>
          <a:bottom>
            <a:ln w="25400" cap="flat">
              <a:solidFill>
                <a:srgbClr val="5D5D5D"/>
              </a:solidFill>
              <a:prstDash val="solid"/>
              <a:miter lim="400000"/>
            </a:ln>
          </a:bottom>
          <a:insideH>
            <a:ln w="25400" cap="flat">
              <a:solidFill>
                <a:srgbClr val="5D5D5D"/>
              </a:solidFill>
              <a:prstDash val="solid"/>
              <a:miter lim="400000"/>
            </a:ln>
          </a:insideH>
          <a:insideV>
            <a:ln w="254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25400" cap="flat">
              <a:solidFill>
                <a:srgbClr val="5D5D5D"/>
              </a:solidFill>
              <a:prstDash val="solid"/>
              <a:miter lim="400000"/>
            </a:ln>
          </a:left>
          <a:right>
            <a:ln w="25400" cap="flat">
              <a:solidFill>
                <a:srgbClr val="5D5D5D"/>
              </a:solidFill>
              <a:prstDash val="solid"/>
              <a:miter lim="400000"/>
            </a:ln>
          </a:right>
          <a:top>
            <a:ln w="25400" cap="flat">
              <a:solidFill>
                <a:srgbClr val="5D5D5D"/>
              </a:solidFill>
              <a:prstDash val="solid"/>
              <a:miter lim="400000"/>
            </a:ln>
          </a:top>
          <a:bottom>
            <a:ln w="25400" cap="flat">
              <a:solidFill>
                <a:srgbClr val="5D5D5D"/>
              </a:solidFill>
              <a:prstDash val="solid"/>
              <a:miter lim="400000"/>
            </a:ln>
          </a:bottom>
          <a:insideH>
            <a:ln w="25400" cap="flat">
              <a:solidFill>
                <a:srgbClr val="5D5D5D"/>
              </a:solidFill>
              <a:prstDash val="solid"/>
              <a:miter lim="400000"/>
            </a:ln>
          </a:insideH>
          <a:insideV>
            <a:ln w="254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25400" cap="flat">
              <a:solidFill>
                <a:srgbClr val="A6AAA9"/>
              </a:solidFill>
              <a:prstDash val="solid"/>
              <a:miter lim="400000"/>
            </a:ln>
          </a:left>
          <a:right>
            <a:ln w="25400" cap="flat">
              <a:solidFill>
                <a:srgbClr val="A6AAA9"/>
              </a:solidFill>
              <a:prstDash val="solid"/>
              <a:miter lim="400000"/>
            </a:ln>
          </a:right>
          <a:top>
            <a:ln w="25400" cap="flat">
              <a:solidFill>
                <a:srgbClr val="A6AAA9"/>
              </a:solidFill>
              <a:prstDash val="solid"/>
              <a:miter lim="400000"/>
            </a:ln>
          </a:top>
          <a:bottom>
            <a:ln w="25400" cap="flat">
              <a:solidFill>
                <a:srgbClr val="A6AAA9"/>
              </a:solidFill>
              <a:prstDash val="solid"/>
              <a:miter lim="400000"/>
            </a:ln>
          </a:bottom>
          <a:insideH>
            <a:ln w="25400" cap="flat">
              <a:solidFill>
                <a:srgbClr val="A6AAA9"/>
              </a:solidFill>
              <a:prstDash val="solid"/>
              <a:miter lim="400000"/>
            </a:ln>
          </a:insideH>
          <a:insideV>
            <a:ln w="25400" cap="flat">
              <a:solidFill>
                <a:srgbClr val="A6AAA9"/>
              </a:solidFill>
              <a:prstDash val="solid"/>
              <a:miter lim="400000"/>
            </a:ln>
          </a:insideV>
        </a:tcBdr>
        <a:fill>
          <a:solidFill>
            <a:srgbClr val="EBEBEB"/>
          </a:solidFill>
        </a:fill>
      </a:tcStyle>
    </a:wholeTbl>
    <a:band2H>
      <a:tcTxStyle b="def" i="def"/>
      <a:tcStyle>
        <a:tcBdr/>
        <a:fill>
          <a:solidFill>
            <a:srgbClr val="DADBDA"/>
          </a:solidFill>
        </a:fill>
      </a:tcStyle>
    </a:band2H>
    <a:firstCol>
      <a:tcTxStyle b="on" i="off">
        <a:font>
          <a:latin typeface="Helvetica Neue"/>
          <a:ea typeface="Helvetica Neue"/>
          <a:cs typeface="Helvetica Neue"/>
        </a:font>
        <a:srgbClr val="FFFFFF"/>
      </a:tcTxStyle>
      <a:tcStyle>
        <a:tcBdr>
          <a:left>
            <a:ln w="25400" cap="flat">
              <a:solidFill>
                <a:srgbClr val="A6AAA9"/>
              </a:solidFill>
              <a:prstDash val="solid"/>
              <a:miter lim="400000"/>
            </a:ln>
          </a:left>
          <a:right>
            <a:ln w="25400" cap="flat">
              <a:solidFill>
                <a:srgbClr val="A6AAA9"/>
              </a:solidFill>
              <a:prstDash val="solid"/>
              <a:miter lim="400000"/>
            </a:ln>
          </a:right>
          <a:top>
            <a:ln w="25400" cap="flat">
              <a:solidFill>
                <a:srgbClr val="A6AAA9"/>
              </a:solidFill>
              <a:prstDash val="solid"/>
              <a:miter lim="400000"/>
            </a:ln>
          </a:top>
          <a:bottom>
            <a:ln w="25400" cap="flat">
              <a:solidFill>
                <a:srgbClr val="A6AAA9"/>
              </a:solidFill>
              <a:prstDash val="solid"/>
              <a:miter lim="400000"/>
            </a:ln>
          </a:bottom>
          <a:insideH>
            <a:ln w="25400" cap="flat">
              <a:solidFill>
                <a:srgbClr val="A6AAA9"/>
              </a:solidFill>
              <a:prstDash val="solid"/>
              <a:miter lim="400000"/>
            </a:ln>
          </a:insideH>
          <a:insideV>
            <a:ln w="254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25400" cap="flat">
              <a:solidFill>
                <a:srgbClr val="A6AAA9"/>
              </a:solidFill>
              <a:prstDash val="solid"/>
              <a:miter lim="400000"/>
            </a:ln>
          </a:left>
          <a:right>
            <a:ln w="25400" cap="flat">
              <a:solidFill>
                <a:srgbClr val="A6AAA9"/>
              </a:solidFill>
              <a:prstDash val="solid"/>
              <a:miter lim="400000"/>
            </a:ln>
          </a:right>
          <a:top>
            <a:ln w="25400" cap="flat">
              <a:solidFill>
                <a:srgbClr val="A6AAA9"/>
              </a:solidFill>
              <a:prstDash val="solid"/>
              <a:miter lim="400000"/>
            </a:ln>
          </a:top>
          <a:bottom>
            <a:ln w="25400" cap="flat">
              <a:solidFill>
                <a:srgbClr val="A6AAA9"/>
              </a:solidFill>
              <a:prstDash val="solid"/>
              <a:miter lim="400000"/>
            </a:ln>
          </a:bottom>
          <a:insideH>
            <a:ln w="25400" cap="flat">
              <a:solidFill>
                <a:srgbClr val="A6AAA9"/>
              </a:solidFill>
              <a:prstDash val="solid"/>
              <a:miter lim="400000"/>
            </a:ln>
          </a:insideH>
          <a:insideV>
            <a:ln w="254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25400" cap="flat">
              <a:solidFill>
                <a:srgbClr val="A6AAA9"/>
              </a:solidFill>
              <a:prstDash val="solid"/>
              <a:miter lim="400000"/>
            </a:ln>
          </a:left>
          <a:right>
            <a:ln w="25400" cap="flat">
              <a:solidFill>
                <a:srgbClr val="A6AAA9"/>
              </a:solidFill>
              <a:prstDash val="solid"/>
              <a:miter lim="400000"/>
            </a:ln>
          </a:right>
          <a:top>
            <a:ln w="25400" cap="flat">
              <a:solidFill>
                <a:srgbClr val="A6AAA9"/>
              </a:solidFill>
              <a:prstDash val="solid"/>
              <a:miter lim="400000"/>
            </a:ln>
          </a:top>
          <a:bottom>
            <a:ln w="25400" cap="flat">
              <a:solidFill>
                <a:srgbClr val="A6AAA9"/>
              </a:solidFill>
              <a:prstDash val="solid"/>
              <a:miter lim="400000"/>
            </a:ln>
          </a:bottom>
          <a:insideH>
            <a:ln w="25400" cap="flat">
              <a:solidFill>
                <a:srgbClr val="A6AAA9"/>
              </a:solidFill>
              <a:prstDash val="solid"/>
              <a:miter lim="400000"/>
            </a:ln>
          </a:insideH>
          <a:insideV>
            <a:ln w="254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B5B5C1"/>
          </a:solidFill>
        </a:fill>
      </a:tcStyle>
    </a:wholeTbl>
    <a:band2H>
      <a:tcTxStyle b="def" i="def"/>
      <a:tcStyle>
        <a:tcBdr/>
        <a:fill>
          <a:solidFill>
            <a:srgbClr val="9A9AA5"/>
          </a:solidFill>
        </a:fill>
      </a:tcStyle>
    </a:band2H>
    <a:firstCol>
      <a:tcTxStyle b="on" i="off">
        <a:font>
          <a:latin typeface="Helvetica Neue"/>
          <a:ea typeface="Helvetica Neue"/>
          <a:cs typeface="Helvetica Neue"/>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25400" cap="flat">
              <a:solidFill>
                <a:srgbClr val="000000"/>
              </a:solidFill>
              <a:custDash>
                <a:ds d="200000" sp="200000"/>
              </a:custDash>
              <a:miter lim="400000"/>
            </a:ln>
          </a:left>
          <a:right>
            <a:ln w="25400" cap="flat">
              <a:solidFill>
                <a:srgbClr val="000000"/>
              </a:solidFill>
              <a:custDash>
                <a:ds d="200000" sp="200000"/>
              </a:custDash>
              <a:miter lim="400000"/>
            </a:ln>
          </a:right>
          <a:top>
            <a:ln w="25400" cap="flat">
              <a:solidFill>
                <a:srgbClr val="000000"/>
              </a:solidFill>
              <a:custDash>
                <a:ds d="200000" sp="200000"/>
              </a:custDash>
              <a:miter lim="400000"/>
            </a:ln>
          </a:top>
          <a:bottom>
            <a:ln w="25400" cap="flat">
              <a:solidFill>
                <a:srgbClr val="000000"/>
              </a:solidFill>
              <a:custDash>
                <a:ds d="200000" sp="200000"/>
              </a:custDash>
              <a:miter lim="400000"/>
            </a:ln>
          </a:bottom>
          <a:insideH>
            <a:ln w="25400" cap="flat">
              <a:solidFill>
                <a:srgbClr val="000000"/>
              </a:solidFill>
              <a:custDash>
                <a:ds d="200000" sp="200000"/>
              </a:custDash>
              <a:miter lim="400000"/>
            </a:ln>
          </a:insideH>
          <a:insideV>
            <a:ln w="254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25400" cap="flat">
              <a:solidFill>
                <a:srgbClr val="000000"/>
              </a:solidFill>
              <a:prstDash val="solid"/>
              <a:miter lim="400000"/>
            </a:ln>
          </a:right>
          <a:top>
            <a:ln w="25400" cap="flat">
              <a:solidFill>
                <a:srgbClr val="000000"/>
              </a:solidFill>
              <a:custDash>
                <a:ds d="200000" sp="200000"/>
              </a:custDash>
              <a:miter lim="400000"/>
            </a:ln>
          </a:top>
          <a:bottom>
            <a:ln w="25400" cap="flat">
              <a:solidFill>
                <a:srgbClr val="000000"/>
              </a:solidFill>
              <a:custDash>
                <a:ds d="200000" sp="200000"/>
              </a:custDash>
              <a:miter lim="400000"/>
            </a:ln>
          </a:bottom>
          <a:insideH>
            <a:ln w="25400" cap="flat">
              <a:solidFill>
                <a:srgbClr val="000000"/>
              </a:solidFill>
              <a:custDash>
                <a:ds d="200000" sp="200000"/>
              </a:custDash>
              <a:miter lim="400000"/>
            </a:ln>
          </a:insideH>
          <a:insideV>
            <a:ln w="254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25400" cap="flat">
              <a:solidFill>
                <a:srgbClr val="000000"/>
              </a:solidFill>
              <a:custDash>
                <a:ds d="200000" sp="200000"/>
              </a:custDash>
              <a:miter lim="400000"/>
            </a:ln>
          </a:left>
          <a:right>
            <a:ln w="25400" cap="flat">
              <a:solidFill>
                <a:srgbClr val="000000"/>
              </a:solidFill>
              <a:custDash>
                <a:ds d="200000" sp="200000"/>
              </a:custDash>
              <a:miter lim="400000"/>
            </a:ln>
          </a:right>
          <a:top>
            <a:ln w="25400" cap="flat">
              <a:solidFill>
                <a:srgbClr val="000000"/>
              </a:solidFill>
              <a:prstDash val="solid"/>
              <a:miter lim="400000"/>
            </a:ln>
          </a:top>
          <a:bottom>
            <a:ln w="12700" cap="flat">
              <a:noFill/>
              <a:miter lim="400000"/>
            </a:ln>
          </a:bottom>
          <a:insideH>
            <a:ln w="25400" cap="flat">
              <a:solidFill>
                <a:srgbClr val="000000"/>
              </a:solidFill>
              <a:custDash>
                <a:ds d="200000" sp="200000"/>
              </a:custDash>
              <a:miter lim="400000"/>
            </a:ln>
          </a:insideH>
          <a:insideV>
            <a:ln w="254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25400" cap="flat">
              <a:solidFill>
                <a:srgbClr val="000000"/>
              </a:solidFill>
              <a:custDash>
                <a:ds d="200000" sp="200000"/>
              </a:custDash>
              <a:miter lim="400000"/>
            </a:ln>
          </a:left>
          <a:right>
            <a:ln w="25400" cap="flat">
              <a:solidFill>
                <a:srgbClr val="000000"/>
              </a:solidFill>
              <a:custDash>
                <a:ds d="200000" sp="200000"/>
              </a:custDash>
              <a:miter lim="400000"/>
            </a:ln>
          </a:right>
          <a:top>
            <a:ln w="12700" cap="flat">
              <a:noFill/>
              <a:miter lim="400000"/>
            </a:ln>
          </a:top>
          <a:bottom>
            <a:ln w="25400" cap="flat">
              <a:solidFill>
                <a:srgbClr val="000000"/>
              </a:solidFill>
              <a:prstDash val="solid"/>
              <a:miter lim="400000"/>
            </a:ln>
          </a:bottom>
          <a:insideH>
            <a:ln w="25400" cap="flat">
              <a:solidFill>
                <a:srgbClr val="000000"/>
              </a:solidFill>
              <a:custDash>
                <a:ds d="200000" sp="200000"/>
              </a:custDash>
              <a:miter lim="400000"/>
            </a:ln>
          </a:insideH>
          <a:insideV>
            <a:ln w="254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4" name="Shape 144"/>
          <p:cNvSpPr/>
          <p:nvPr>
            <p:ph type="sldImg"/>
          </p:nvPr>
        </p:nvSpPr>
        <p:spPr>
          <a:xfrm>
            <a:off x="1143000" y="685800"/>
            <a:ext cx="4572000" cy="3429000"/>
          </a:xfrm>
          <a:prstGeom prst="rect">
            <a:avLst/>
          </a:prstGeom>
        </p:spPr>
        <p:txBody>
          <a:bodyPr/>
          <a:lstStyle/>
          <a:p>
            <a:pPr/>
          </a:p>
        </p:txBody>
      </p:sp>
      <p:sp>
        <p:nvSpPr>
          <p:cNvPr id="145" name="Shape 14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6.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7.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_rels/notesSlide18.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_rels/notesSlide19.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Relationships>

</file>

<file path=ppt/notesSlides/_rels/notesSlide20.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Relationships>

</file>

<file path=ppt/notesSlides/_rels/notesSlide21.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Relationships>

</file>

<file path=ppt/notesSlides/_rels/notesSlide22.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Relationships>

</file>

<file path=ppt/notesSlides/_rels/notesSlide23.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Relationships>

</file>

<file path=ppt/notesSlides/_rels/notesSlide24.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Relationships>

</file>

<file path=ppt/notesSlides/_rels/notesSlide25.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Relationships>

</file>

<file path=ppt/notesSlides/_rels/notesSlide26.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Relationships>

</file>

<file path=ppt/notesSlides/_rels/notesSlide27.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Relationships>

</file>

<file path=ppt/notesSlides/_rels/notesSlide28.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Relationships>

</file>

<file path=ppt/notesSlides/_rels/notesSlide29.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Relationships>

</file>

<file path=ppt/notesSlides/_rels/notesSlide30.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Relationships>

</file>

<file path=ppt/notesSlides/_rels/notesSlide31.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Relationships>

</file>

<file path=ppt/notesSlides/_rels/notesSlide32.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Relationships>

</file>

<file path=ppt/notesSlides/_rels/notesSlide33.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Relationships>

</file>

<file path=ppt/notesSlides/_rels/notesSlide34.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Relationships>

</file>

<file path=ppt/notesSlides/_rels/notesSlide35.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Relationships>

</file>

<file path=ppt/notesSlides/_rels/notesSlide36.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Relationships>

</file>

<file path=ppt/notesSlides/_rels/notesSlide37.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Relationships>

</file>

<file path=ppt/notesSlides/_rels/notesSlide38.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Relationships>

</file>

<file path=ppt/notesSlides/_rels/notesSlide39.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Relationships>

</file>

<file path=ppt/notesSlides/_rels/notesSlide40.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5" name="Shape 265"/>
          <p:cNvSpPr/>
          <p:nvPr>
            <p:ph type="sldImg"/>
          </p:nvPr>
        </p:nvSpPr>
        <p:spPr>
          <a:prstGeom prst="rect">
            <a:avLst/>
          </a:prstGeom>
        </p:spPr>
        <p:txBody>
          <a:bodyPr/>
          <a:lstStyle/>
          <a:p>
            <a:pPr/>
          </a:p>
        </p:txBody>
      </p:sp>
      <p:sp>
        <p:nvSpPr>
          <p:cNvPr id="266" name="Shape 266"/>
          <p:cNvSpPr/>
          <p:nvPr>
            <p:ph type="body" sz="quarter" idx="1"/>
          </p:nvPr>
        </p:nvSpPr>
        <p:spPr>
          <a:prstGeom prst="rect">
            <a:avLst/>
          </a:prstGeom>
        </p:spPr>
        <p:txBody>
          <a:bodyPr/>
          <a:lstStyle/>
          <a:p>
            <a:pPr/>
            <a:r>
              <a:t>As we come to the midpoint of this series about the battle of Armageddon, it may be a good idea to take a panoramic view of what we have covered so far. </a:t>
            </a:r>
            <a:r>
              <a:rPr b="1">
                <a:solidFill>
                  <a:schemeClr val="accent5">
                    <a:lumOff val="-29866"/>
                  </a:schemeClr>
                </a:solidFill>
              </a:rPr>
              <a:t>Next &gt;&gt;&gt;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7" name="Shape 347"/>
          <p:cNvSpPr/>
          <p:nvPr>
            <p:ph type="sldImg"/>
          </p:nvPr>
        </p:nvSpPr>
        <p:spPr>
          <a:prstGeom prst="rect">
            <a:avLst/>
          </a:prstGeom>
        </p:spPr>
        <p:txBody>
          <a:bodyPr/>
          <a:lstStyle/>
          <a:p>
            <a:pPr/>
          </a:p>
        </p:txBody>
      </p:sp>
      <p:sp>
        <p:nvSpPr>
          <p:cNvPr id="348" name="Shape 348"/>
          <p:cNvSpPr/>
          <p:nvPr>
            <p:ph type="body" sz="quarter" idx="1"/>
          </p:nvPr>
        </p:nvSpPr>
        <p:spPr>
          <a:prstGeom prst="rect">
            <a:avLst/>
          </a:prstGeom>
        </p:spPr>
        <p:txBody>
          <a:bodyPr/>
          <a:lstStyle/>
          <a:p>
            <a:pPr/>
            <a:r>
              <a:rPr b="1"/>
              <a:t>From our first study</a:t>
            </a:r>
            <a:r>
              <a:t>, we’ve worked to establish some guidelines for studying the book of Revelation to avoid extreme interpretations of the battle of Armageddon. We discussed how the book of Revelation is, first and foremost, the “apocalypse,” that is, the “revelation” of Jesus Christ. It’s not a superstitious book written in undecipherable code as some sort of newspaper of our time written in advance. With Jesus at the center, Revelation is filled with good news! </a:t>
            </a:r>
            <a:r>
              <a:rPr b="1">
                <a:solidFill>
                  <a:schemeClr val="accent5">
                    <a:lumOff val="-29866"/>
                  </a:schemeClr>
                </a:solidFill>
              </a:rPr>
              <a:t>Next &gt;&gt;&gt;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5" name="Shape 425"/>
          <p:cNvSpPr/>
          <p:nvPr>
            <p:ph type="sldImg"/>
          </p:nvPr>
        </p:nvSpPr>
        <p:spPr>
          <a:prstGeom prst="rect">
            <a:avLst/>
          </a:prstGeom>
        </p:spPr>
        <p:txBody>
          <a:bodyPr/>
          <a:lstStyle/>
          <a:p>
            <a:pPr/>
          </a:p>
        </p:txBody>
      </p:sp>
      <p:sp>
        <p:nvSpPr>
          <p:cNvPr id="426" name="Shape 426"/>
          <p:cNvSpPr/>
          <p:nvPr>
            <p:ph type="body" sz="quarter" idx="1"/>
          </p:nvPr>
        </p:nvSpPr>
        <p:spPr>
          <a:prstGeom prst="rect">
            <a:avLst/>
          </a:prstGeom>
        </p:spPr>
        <p:txBody>
          <a:bodyPr/>
          <a:lstStyle/>
          <a:p>
            <a:pPr/>
            <a:r>
              <a:t>We also looked into the origins of the battle of Armageddon, a conflict predicted for the time of the end. We’ve explored how many take it as a literal war in the Middle East. Others believe it is just an omen of the world’s fiery end where God is nowhere to befound. </a:t>
            </a:r>
            <a:r>
              <a:rPr b="1">
                <a:solidFill>
                  <a:schemeClr val="accent5">
                    <a:lumOff val="-29866"/>
                  </a:schemeClr>
                </a:solidFill>
              </a:rPr>
              <a:t>Next &gt;&gt;&gt;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7" name="Shape 507"/>
          <p:cNvSpPr/>
          <p:nvPr>
            <p:ph type="sldImg"/>
          </p:nvPr>
        </p:nvSpPr>
        <p:spPr>
          <a:prstGeom prst="rect">
            <a:avLst/>
          </a:prstGeom>
        </p:spPr>
        <p:txBody>
          <a:bodyPr/>
          <a:lstStyle/>
          <a:p>
            <a:pPr/>
          </a:p>
        </p:txBody>
      </p:sp>
      <p:sp>
        <p:nvSpPr>
          <p:cNvPr id="508" name="Shape 508"/>
          <p:cNvSpPr/>
          <p:nvPr>
            <p:ph type="body" sz="quarter" idx="1"/>
          </p:nvPr>
        </p:nvSpPr>
        <p:spPr>
          <a:prstGeom prst="rect">
            <a:avLst/>
          </a:prstGeom>
        </p:spPr>
        <p:txBody>
          <a:bodyPr/>
          <a:lstStyle/>
          <a:p>
            <a:pPr/>
            <a:r>
              <a:rPr b="1"/>
              <a:t>Our second study</a:t>
            </a:r>
            <a:r>
              <a:t> explored the war between Michael and his angels and the dragon and his angels in Revelation 12. We saw how that passage seems to point to a primordial war between God and Satan in which Satan and his angels were banished from heaven and set out to drive the world astray.  </a:t>
            </a:r>
            <a:r>
              <a:rPr b="1"/>
              <a:t>In our third study</a:t>
            </a:r>
            <a:r>
              <a:t>, we covered the fall of the first human beings and how Satan continues to try to</a:t>
            </a:r>
          </a:p>
          <a:p>
            <a:pPr/>
            <a:r>
              <a:t>deceive the world </a:t>
            </a:r>
            <a:r>
              <a:rPr b="1">
                <a:solidFill>
                  <a:schemeClr val="accent5">
                    <a:lumOff val="-29866"/>
                  </a:schemeClr>
                </a:solidFill>
              </a:rPr>
              <a:t>Next &gt;&gt;&gt;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83" name="Shape 583"/>
          <p:cNvSpPr/>
          <p:nvPr>
            <p:ph type="sldImg"/>
          </p:nvPr>
        </p:nvSpPr>
        <p:spPr>
          <a:prstGeom prst="rect">
            <a:avLst/>
          </a:prstGeom>
        </p:spPr>
        <p:txBody>
          <a:bodyPr/>
          <a:lstStyle/>
          <a:p>
            <a:pPr/>
          </a:p>
        </p:txBody>
      </p:sp>
      <p:sp>
        <p:nvSpPr>
          <p:cNvPr id="584" name="Shape 584"/>
          <p:cNvSpPr/>
          <p:nvPr>
            <p:ph type="body" sz="quarter" idx="1"/>
          </p:nvPr>
        </p:nvSpPr>
        <p:spPr>
          <a:prstGeom prst="rect">
            <a:avLst/>
          </a:prstGeom>
        </p:spPr>
        <p:txBody>
          <a:bodyPr/>
          <a:lstStyle/>
          <a:p>
            <a:pPr/>
            <a:r>
              <a:t>Today, we’ll  explore the promises God made to us in this ancient war between God and Satan. If you’ve ever wondered what connects all the stories of the Bible and the end of the world,</a:t>
            </a:r>
          </a:p>
          <a:p>
            <a:pPr/>
            <a:r>
              <a:t>this study is for you. So grab your Bible and  prepare to unlock the true meaning of Armageddon. </a:t>
            </a:r>
            <a:r>
              <a:rPr b="1">
                <a:solidFill>
                  <a:schemeClr val="accent5">
                    <a:lumOff val="-29866"/>
                  </a:schemeClr>
                </a:solidFill>
              </a:rPr>
              <a:t>Next &gt;&gt;&gt;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0" name="Shape 660"/>
          <p:cNvSpPr/>
          <p:nvPr>
            <p:ph type="sldImg"/>
          </p:nvPr>
        </p:nvSpPr>
        <p:spPr>
          <a:prstGeom prst="rect">
            <a:avLst/>
          </a:prstGeom>
        </p:spPr>
        <p:txBody>
          <a:bodyPr/>
          <a:lstStyle/>
          <a:p>
            <a:pPr/>
          </a:p>
        </p:txBody>
      </p:sp>
      <p:sp>
        <p:nvSpPr>
          <p:cNvPr id="661" name="Shape 661"/>
          <p:cNvSpPr/>
          <p:nvPr>
            <p:ph type="body" sz="quarter" idx="1"/>
          </p:nvPr>
        </p:nvSpPr>
        <p:spPr>
          <a:prstGeom prst="rect">
            <a:avLst/>
          </a:prstGeom>
        </p:spPr>
        <p:txBody>
          <a:bodyPr/>
          <a:lstStyle/>
          <a:p>
            <a:pPr/>
            <a:r>
              <a:t>Have you ever noticed how every big story in the Bible—every miracle, every victory, even every disaster—seems to come back to a single, stubborn question: Can God be trusted? It’s humanity’s oldest question, and it’s been echoing since Eden. </a:t>
            </a:r>
            <a:r>
              <a:rPr b="1">
                <a:solidFill>
                  <a:schemeClr val="accent5">
                    <a:lumOff val="-29866"/>
                  </a:schemeClr>
                </a:solidFill>
              </a:rPr>
              <a:t>Next &gt;&gt;&gt;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36" name="Shape 736"/>
          <p:cNvSpPr/>
          <p:nvPr>
            <p:ph type="sldImg"/>
          </p:nvPr>
        </p:nvSpPr>
        <p:spPr>
          <a:prstGeom prst="rect">
            <a:avLst/>
          </a:prstGeom>
        </p:spPr>
        <p:txBody>
          <a:bodyPr/>
          <a:lstStyle/>
          <a:p>
            <a:pPr/>
          </a:p>
        </p:txBody>
      </p:sp>
      <p:sp>
        <p:nvSpPr>
          <p:cNvPr id="737" name="Shape 737"/>
          <p:cNvSpPr/>
          <p:nvPr>
            <p:ph type="body" sz="quarter" idx="1"/>
          </p:nvPr>
        </p:nvSpPr>
        <p:spPr>
          <a:prstGeom prst="rect">
            <a:avLst/>
          </a:prstGeom>
        </p:spPr>
        <p:txBody>
          <a:bodyPr/>
          <a:lstStyle/>
          <a:p>
            <a:pPr/>
            <a:r>
              <a:t>In that perfect place, a brief conversation changed everything. But even in the shadows of paradise lost, God did something surprising—He made a promise that evil wouldn’t get the last</a:t>
            </a:r>
          </a:p>
          <a:p>
            <a:pPr/>
            <a:r>
              <a:t>word. We find that promise in Genesis 3:15, which we explored in the previous study: </a:t>
            </a:r>
            <a:r>
              <a:rPr b="1">
                <a:solidFill>
                  <a:schemeClr val="accent5">
                    <a:lumOff val="-29866"/>
                  </a:schemeClr>
                </a:solidFill>
              </a:rPr>
              <a:t>Next &gt;&gt;&gt;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17" name="Shape 817"/>
          <p:cNvSpPr/>
          <p:nvPr>
            <p:ph type="sldImg"/>
          </p:nvPr>
        </p:nvSpPr>
        <p:spPr>
          <a:prstGeom prst="rect">
            <a:avLst/>
          </a:prstGeom>
        </p:spPr>
        <p:txBody>
          <a:bodyPr/>
          <a:lstStyle/>
          <a:p>
            <a:pPr/>
          </a:p>
        </p:txBody>
      </p:sp>
      <p:sp>
        <p:nvSpPr>
          <p:cNvPr id="818" name="Shape 818"/>
          <p:cNvSpPr/>
          <p:nvPr>
            <p:ph type="body" sz="quarter" idx="1"/>
          </p:nvPr>
        </p:nvSpPr>
        <p:spPr>
          <a:prstGeom prst="rect">
            <a:avLst/>
          </a:prstGeom>
        </p:spPr>
        <p:txBody>
          <a:bodyPr/>
          <a:lstStyle/>
          <a:p>
            <a:pPr/>
            <a:r>
              <a:t>“So the Lord God said to the serpent, “Because you have done this, “Cursed are you above all livestock and all wild animals! You will crawl on your belly and you will eat dust all the days of your life. And I will put enmity between you and the woman, and between your offspring and hers; he will</a:t>
            </a:r>
          </a:p>
          <a:p>
            <a:pPr/>
            <a:r>
              <a:t>crush your head, and you will strike his heel”. </a:t>
            </a:r>
          </a:p>
          <a:p>
            <a:pPr/>
            <a:r>
              <a:t>Genesis 3:15 NIV</a:t>
            </a:r>
          </a:p>
          <a:p>
            <a:pPr/>
          </a:p>
          <a:p>
            <a:pPr/>
            <a:r>
              <a:t>Here’s what’s fascinating about this verse. When humans reach our lowest point, God always finds a way out. God is not alienated from this world in a distant corner of the universe. He is near us, and</a:t>
            </a:r>
          </a:p>
          <a:p>
            <a:pPr/>
            <a:r>
              <a:t>He is interested! He is actively involved and invested in our eternal destiny. Our future does not depend on luck, earthly heroes, or scientific ingenuity but on God’s promises to take care of us. </a:t>
            </a:r>
            <a:r>
              <a:rPr b="1">
                <a:solidFill>
                  <a:schemeClr val="accent5">
                    <a:lumOff val="-29866"/>
                  </a:schemeClr>
                </a:solidFill>
              </a:rPr>
              <a:t>Next &gt;&gt;&gt;</a:t>
            </a:r>
          </a:p>
          <a:p>
            <a:p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94" name="Shape 894"/>
          <p:cNvSpPr/>
          <p:nvPr>
            <p:ph type="sldImg"/>
          </p:nvPr>
        </p:nvSpPr>
        <p:spPr>
          <a:prstGeom prst="rect">
            <a:avLst/>
          </a:prstGeom>
        </p:spPr>
        <p:txBody>
          <a:bodyPr/>
          <a:lstStyle/>
          <a:p>
            <a:pPr/>
          </a:p>
        </p:txBody>
      </p:sp>
      <p:sp>
        <p:nvSpPr>
          <p:cNvPr id="895" name="Shape 895"/>
          <p:cNvSpPr/>
          <p:nvPr>
            <p:ph type="body" sz="quarter" idx="1"/>
          </p:nvPr>
        </p:nvSpPr>
        <p:spPr>
          <a:prstGeom prst="rect">
            <a:avLst/>
          </a:prstGeom>
        </p:spPr>
        <p:txBody>
          <a:bodyPr/>
          <a:lstStyle/>
          <a:p>
            <a:pPr/>
            <a:r>
              <a:t>Since that fateful day when human beings let a venomous snake loose inside their own house, God made a whole series of covenants with His people. These covenants are a reflection of God’s grace, love, and mercy in dealing with us fallen human beings. They are how God would save us. </a:t>
            </a:r>
            <a:r>
              <a:rPr b="1">
                <a:solidFill>
                  <a:schemeClr val="accent5">
                    <a:lumOff val="-29866"/>
                  </a:schemeClr>
                </a:solidFill>
              </a:rPr>
              <a:t>Next &gt;&gt;&gt;</a:t>
            </a:r>
          </a:p>
          <a:p>
            <a:p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70" name="Shape 970"/>
          <p:cNvSpPr/>
          <p:nvPr>
            <p:ph type="sldImg"/>
          </p:nvPr>
        </p:nvSpPr>
        <p:spPr>
          <a:prstGeom prst="rect">
            <a:avLst/>
          </a:prstGeom>
        </p:spPr>
        <p:txBody>
          <a:bodyPr/>
          <a:lstStyle/>
          <a:p>
            <a:pPr/>
          </a:p>
        </p:txBody>
      </p:sp>
      <p:sp>
        <p:nvSpPr>
          <p:cNvPr id="971" name="Shape 971"/>
          <p:cNvSpPr/>
          <p:nvPr>
            <p:ph type="body" sz="quarter" idx="1"/>
          </p:nvPr>
        </p:nvSpPr>
        <p:spPr>
          <a:prstGeom prst="rect">
            <a:avLst/>
          </a:prstGeom>
        </p:spPr>
        <p:txBody>
          <a:bodyPr/>
          <a:lstStyle/>
          <a:p>
            <a:pPr/>
            <a:r>
              <a:t>We can begin to understand these covenants by comparing them with contracts. Human beings frequently enter into contracts. The difference between human and divine covenants is that</a:t>
            </a:r>
          </a:p>
          <a:p>
            <a:pPr/>
            <a:r>
              <a:t>humans do not always keep their part of the agreement.</a:t>
            </a:r>
          </a:p>
          <a:p>
            <a:pPr/>
          </a:p>
          <a:p>
            <a:pPr/>
            <a:r>
              <a:t>But a covenant with God is sacred. It’s about a God who keeps His word and how loyal human beings can enjoy the blessings God promised. A covenant with God is an agreement that He never breaks. God promises: “I will always hold my part of the covenant, if you follow the stipulations. I will be your God, and you will be My people. I’m with you—no matter what.” </a:t>
            </a:r>
            <a:r>
              <a:rPr b="1">
                <a:solidFill>
                  <a:schemeClr val="accent5">
                    <a:lumOff val="-29866"/>
                  </a:schemeClr>
                </a:solidFill>
              </a:rPr>
              <a:t>Next &gt;&gt;&gt;</a:t>
            </a:r>
            <a:br/>
            <a:b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47" name="Shape 1047"/>
          <p:cNvSpPr/>
          <p:nvPr>
            <p:ph type="sldImg"/>
          </p:nvPr>
        </p:nvSpPr>
        <p:spPr>
          <a:prstGeom prst="rect">
            <a:avLst/>
          </a:prstGeom>
        </p:spPr>
        <p:txBody>
          <a:bodyPr/>
          <a:lstStyle/>
          <a:p>
            <a:pPr/>
          </a:p>
        </p:txBody>
      </p:sp>
      <p:sp>
        <p:nvSpPr>
          <p:cNvPr id="1048" name="Shape 1048"/>
          <p:cNvSpPr/>
          <p:nvPr>
            <p:ph type="body" sz="quarter" idx="1"/>
          </p:nvPr>
        </p:nvSpPr>
        <p:spPr>
          <a:prstGeom prst="rect">
            <a:avLst/>
          </a:prstGeom>
        </p:spPr>
        <p:txBody>
          <a:bodyPr/>
          <a:lstStyle/>
          <a:p>
            <a:pPr/>
            <a:r>
              <a:t>Ultimately, a covenant offers the hope of redemption—from Eden to the end of time. All we have to do is accept the offer. That’s why the battle of Armageddon isn’t about the end of the world in death and destruction. It’s about answering the age-old question: Can God be trusted? </a:t>
            </a:r>
            <a:r>
              <a:rPr b="1">
                <a:solidFill>
                  <a:schemeClr val="accent5">
                    <a:lumOff val="-29866"/>
                  </a:schemeClr>
                </a:solidFill>
              </a:rPr>
              <a:t>Next &gt;&gt;&gt;</a:t>
            </a:r>
          </a:p>
          <a:p>
            <a:p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23" name="Shape 1123"/>
          <p:cNvSpPr/>
          <p:nvPr>
            <p:ph type="sldImg"/>
          </p:nvPr>
        </p:nvSpPr>
        <p:spPr>
          <a:prstGeom prst="rect">
            <a:avLst/>
          </a:prstGeom>
        </p:spPr>
        <p:txBody>
          <a:bodyPr/>
          <a:lstStyle/>
          <a:p>
            <a:pPr/>
          </a:p>
        </p:txBody>
      </p:sp>
      <p:sp>
        <p:nvSpPr>
          <p:cNvPr id="1124" name="Shape 1124"/>
          <p:cNvSpPr/>
          <p:nvPr>
            <p:ph type="body" sz="quarter" idx="1"/>
          </p:nvPr>
        </p:nvSpPr>
        <p:spPr>
          <a:prstGeom prst="rect">
            <a:avLst/>
          </a:prstGeom>
        </p:spPr>
        <p:txBody>
          <a:bodyPr/>
          <a:lstStyle/>
          <a:p>
            <a:pPr/>
            <a:r>
              <a:t>We traced the roots of this cosmic struggle back to Eden, where a simple question led to a world of pain. On that sad day, God planted the seeds of hope—the promise that evil would not</a:t>
            </a:r>
          </a:p>
          <a:p>
            <a:pPr/>
            <a:r>
              <a:t>last forever.</a:t>
            </a:r>
          </a:p>
          <a:p>
            <a:pPr/>
          </a:p>
          <a:p>
            <a:pPr/>
            <a:r>
              <a:t>God made a covenant with humanity, saying: “I will continue to be your God and Father, and you will be mine.” From that initial promise that one of Eve’s descendants would end the reign of the serpent, we hear God repeat this invitation over and over throughout human history, each time raising the stakes. Through each covenant, God meant to keep our enmity with the serpent alive. </a:t>
            </a:r>
            <a:r>
              <a:rPr b="1">
                <a:solidFill>
                  <a:schemeClr val="accent5">
                    <a:lumOff val="-29866"/>
                  </a:schemeClr>
                </a:solidFill>
              </a:rPr>
              <a:t>Next &gt;&gt;&gt;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00" name="Shape 1200"/>
          <p:cNvSpPr/>
          <p:nvPr>
            <p:ph type="sldImg"/>
          </p:nvPr>
        </p:nvSpPr>
        <p:spPr>
          <a:prstGeom prst="rect">
            <a:avLst/>
          </a:prstGeom>
        </p:spPr>
        <p:txBody>
          <a:bodyPr/>
          <a:lstStyle/>
          <a:p>
            <a:pPr/>
          </a:p>
        </p:txBody>
      </p:sp>
      <p:sp>
        <p:nvSpPr>
          <p:cNvPr id="1201" name="Shape 1201"/>
          <p:cNvSpPr/>
          <p:nvPr>
            <p:ph type="body" sz="quarter" idx="1"/>
          </p:nvPr>
        </p:nvSpPr>
        <p:spPr>
          <a:prstGeom prst="rect">
            <a:avLst/>
          </a:prstGeom>
        </p:spPr>
        <p:txBody>
          <a:bodyPr/>
          <a:lstStyle/>
          <a:p>
            <a:pPr/>
            <a:r>
              <a:t>To Eve, God promised a descendant who would crush the serpent’s head.</a:t>
            </a:r>
          </a:p>
          <a:p>
            <a:pPr/>
            <a:r>
              <a:t>To Noah, God promised that the Earth would never again be destroyed by water.</a:t>
            </a:r>
          </a:p>
          <a:p>
            <a:pPr/>
            <a:r>
              <a:t>To Abraham, God promised land, descendants, and blessing for the whole world.</a:t>
            </a:r>
          </a:p>
          <a:p>
            <a:pPr/>
            <a:r>
              <a:t>With ancient Israel, God sealed His love in the sanctuary. </a:t>
            </a:r>
          </a:p>
          <a:p>
            <a:pPr/>
            <a:r>
              <a:t>And to David, a King whose throne would never end and on which the Messiah would sit.</a:t>
            </a:r>
          </a:p>
          <a:p>
            <a:pPr/>
          </a:p>
          <a:p>
            <a:pPr/>
            <a:r>
              <a:t>If you look closely, these covenants are like stepping stones. One leads to the next, each one stronger, each one deeper. And woven into every promise is a thread that stretches from that</a:t>
            </a:r>
          </a:p>
          <a:p>
            <a:pPr/>
            <a:r>
              <a:t>primordial war between Michael and the dragon to the final battle of Armageddon.</a:t>
            </a:r>
          </a:p>
          <a:p>
            <a:pPr/>
          </a:p>
          <a:p>
            <a:pPr/>
            <a:r>
              <a:t>Ultimately, the battle at Armageddon is the culmination of a relationship between God and humanity based on love, truth, loyalty, and worship.</a:t>
            </a:r>
          </a:p>
          <a:p>
            <a:pPr/>
          </a:p>
          <a:p>
            <a:pPr/>
            <a:r>
              <a:t>So, let’s open our Bibles and step into the story where it all begins—Genesis 15. Here, God calls Abraham out under the night sky, asks him to count the stars, and makes a promise that still</a:t>
            </a:r>
          </a:p>
          <a:p>
            <a:pPr/>
            <a:r>
              <a:t>shapes the world today. Let’s turn to Genesis 15:5: </a:t>
            </a:r>
            <a:r>
              <a:rPr b="1">
                <a:solidFill>
                  <a:schemeClr val="accent5">
                    <a:lumOff val="-29866"/>
                  </a:schemeClr>
                </a:solidFill>
              </a:rPr>
              <a:t>Next &gt;&gt;&gt;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81" name="Shape 1281"/>
          <p:cNvSpPr/>
          <p:nvPr>
            <p:ph type="sldImg"/>
          </p:nvPr>
        </p:nvSpPr>
        <p:spPr>
          <a:prstGeom prst="rect">
            <a:avLst/>
          </a:prstGeom>
        </p:spPr>
        <p:txBody>
          <a:bodyPr/>
          <a:lstStyle/>
          <a:p>
            <a:pPr/>
          </a:p>
        </p:txBody>
      </p:sp>
      <p:sp>
        <p:nvSpPr>
          <p:cNvPr id="1282" name="Shape 1282"/>
          <p:cNvSpPr/>
          <p:nvPr>
            <p:ph type="body" sz="quarter" idx="1"/>
          </p:nvPr>
        </p:nvSpPr>
        <p:spPr>
          <a:prstGeom prst="rect">
            <a:avLst/>
          </a:prstGeom>
        </p:spPr>
        <p:txBody>
          <a:bodyPr/>
          <a:lstStyle/>
          <a:p>
            <a:pPr/>
            <a:r>
              <a:t>“Look up at the heavens and count the stars—if indeed you can count them … So shall your offspring be” Genesis 15:5 NIV</a:t>
            </a:r>
          </a:p>
          <a:p>
            <a:pPr/>
          </a:p>
          <a:p>
            <a:pPr/>
            <a:r>
              <a:t>And we are told that </a:t>
            </a:r>
            <a:r>
              <a:rPr b="1">
                <a:solidFill>
                  <a:schemeClr val="accent5">
                    <a:lumOff val="-29866"/>
                  </a:schemeClr>
                </a:solidFill>
              </a:rPr>
              <a:t>Next &gt;&gt;&gt;</a:t>
            </a:r>
          </a:p>
          <a:p>
            <a:p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62" name="Shape 1362"/>
          <p:cNvSpPr/>
          <p:nvPr>
            <p:ph type="sldImg"/>
          </p:nvPr>
        </p:nvSpPr>
        <p:spPr>
          <a:prstGeom prst="rect">
            <a:avLst/>
          </a:prstGeom>
        </p:spPr>
        <p:txBody>
          <a:bodyPr/>
          <a:lstStyle/>
          <a:p>
            <a:pPr/>
          </a:p>
        </p:txBody>
      </p:sp>
      <p:sp>
        <p:nvSpPr>
          <p:cNvPr id="1363" name="Shape 1363"/>
          <p:cNvSpPr/>
          <p:nvPr>
            <p:ph type="body" sz="quarter" idx="1"/>
          </p:nvPr>
        </p:nvSpPr>
        <p:spPr>
          <a:prstGeom prst="rect">
            <a:avLst/>
          </a:prstGeom>
        </p:spPr>
        <p:txBody>
          <a:bodyPr/>
          <a:lstStyle/>
          <a:p>
            <a:pPr/>
            <a:r>
              <a:t>“Abram believed the Lord, and he credited it to him as righteousness”  Genesis 15:6 NIV</a:t>
            </a:r>
          </a:p>
          <a:p>
            <a:pPr/>
          </a:p>
          <a:p>
            <a:pPr/>
            <a:r>
              <a:t>That covenant was a divine initiative, not grounded in Abraham’s merit but in God’s own faithfulness and Abraham’s willingness to believe Him. But there’s something more profound in this story. That moment planted the seed of the gospel. Paul wrote about this scene: </a:t>
            </a:r>
            <a:r>
              <a:rPr b="1">
                <a:solidFill>
                  <a:schemeClr val="accent5">
                    <a:lumOff val="-29866"/>
                  </a:schemeClr>
                </a:solidFill>
              </a:rPr>
              <a:t>Next &gt;&gt;&gt;</a:t>
            </a:r>
          </a:p>
          <a:p>
            <a:p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43" name="Shape 1443"/>
          <p:cNvSpPr/>
          <p:nvPr>
            <p:ph type="sldImg"/>
          </p:nvPr>
        </p:nvSpPr>
        <p:spPr>
          <a:prstGeom prst="rect">
            <a:avLst/>
          </a:prstGeom>
        </p:spPr>
        <p:txBody>
          <a:bodyPr/>
          <a:lstStyle/>
          <a:p>
            <a:pPr/>
          </a:p>
        </p:txBody>
      </p:sp>
      <p:sp>
        <p:nvSpPr>
          <p:cNvPr id="1444" name="Shape 1444"/>
          <p:cNvSpPr/>
          <p:nvPr>
            <p:ph type="body" sz="quarter" idx="1"/>
          </p:nvPr>
        </p:nvSpPr>
        <p:spPr>
          <a:prstGeom prst="rect">
            <a:avLst/>
          </a:prstGeom>
        </p:spPr>
        <p:txBody>
          <a:bodyPr/>
          <a:lstStyle/>
          <a:p>
            <a:pPr/>
            <a:r>
              <a:t>“The promises were spoken to Abraham and to his seed … meaning one person, who is Christ” Galatians 3:16 NIV</a:t>
            </a:r>
          </a:p>
          <a:p>
            <a:pPr/>
          </a:p>
          <a:p>
            <a:pPr/>
            <a:r>
              <a:t>What began under a starlit sky in ancient Canaan reverberated through redemptive history, culminating with the birth of Christ, the cross, and the resurrection. Jesus Himself refers to Abraham’s</a:t>
            </a:r>
          </a:p>
          <a:p>
            <a:pPr/>
            <a:r>
              <a:t>covenant in John 8:56: </a:t>
            </a:r>
            <a:r>
              <a:rPr b="1">
                <a:solidFill>
                  <a:schemeClr val="accent5">
                    <a:lumOff val="-29866"/>
                  </a:schemeClr>
                </a:solidFill>
              </a:rPr>
              <a:t>Next &gt;&gt;&gt;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24" name="Shape 1524"/>
          <p:cNvSpPr/>
          <p:nvPr>
            <p:ph type="sldImg"/>
          </p:nvPr>
        </p:nvSpPr>
        <p:spPr>
          <a:prstGeom prst="rect">
            <a:avLst/>
          </a:prstGeom>
        </p:spPr>
        <p:txBody>
          <a:bodyPr/>
          <a:lstStyle/>
          <a:p>
            <a:pPr/>
          </a:p>
        </p:txBody>
      </p:sp>
      <p:sp>
        <p:nvSpPr>
          <p:cNvPr id="1525" name="Shape 1525"/>
          <p:cNvSpPr/>
          <p:nvPr>
            <p:ph type="body" sz="quarter" idx="1"/>
          </p:nvPr>
        </p:nvSpPr>
        <p:spPr>
          <a:prstGeom prst="rect">
            <a:avLst/>
          </a:prstGeom>
        </p:spPr>
        <p:txBody>
          <a:bodyPr/>
          <a:lstStyle/>
          <a:p>
            <a:pPr/>
            <a:r>
              <a:t>“Your father Abraham rejoiced at the thought of seeing my day; he saw it and was glad.” </a:t>
            </a:r>
          </a:p>
          <a:p>
            <a:pPr/>
            <a:r>
              <a:t>John 8:56 NIV</a:t>
            </a:r>
          </a:p>
          <a:p>
            <a:pPr/>
          </a:p>
          <a:p>
            <a:pPr/>
            <a:r>
              <a:t>The covenant with Abraham became the channel through which God’s grace would flow to the whole world. That same covenant was reinforced to the people of Israel: </a:t>
            </a:r>
            <a:r>
              <a:rPr b="1">
                <a:solidFill>
                  <a:schemeClr val="accent5">
                    <a:lumOff val="-29866"/>
                  </a:schemeClr>
                </a:solidFill>
              </a:rPr>
              <a:t>Next &gt;&gt;&gt;</a:t>
            </a:r>
          </a:p>
          <a:p>
            <a:p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05" name="Shape 1605"/>
          <p:cNvSpPr/>
          <p:nvPr>
            <p:ph type="sldImg"/>
          </p:nvPr>
        </p:nvSpPr>
        <p:spPr>
          <a:prstGeom prst="rect">
            <a:avLst/>
          </a:prstGeom>
        </p:spPr>
        <p:txBody>
          <a:bodyPr/>
          <a:lstStyle/>
          <a:p>
            <a:pPr/>
          </a:p>
        </p:txBody>
      </p:sp>
      <p:sp>
        <p:nvSpPr>
          <p:cNvPr id="1606" name="Shape 1606"/>
          <p:cNvSpPr/>
          <p:nvPr>
            <p:ph type="body" sz="quarter" idx="1"/>
          </p:nvPr>
        </p:nvSpPr>
        <p:spPr>
          <a:prstGeom prst="rect">
            <a:avLst/>
          </a:prstGeom>
        </p:spPr>
        <p:txBody>
          <a:bodyPr/>
          <a:lstStyle/>
          <a:p>
            <a:pPr/>
            <a:r>
              <a:t>“Moses summoned all Israel and said: “Hear, Israel, thedecrees and laws I declare in your hearing today. Learn them and be sure to follow them. </a:t>
            </a:r>
            <a:r>
              <a:rPr b="1">
                <a:solidFill>
                  <a:schemeClr val="accent5">
                    <a:lumOff val="-29866"/>
                  </a:schemeClr>
                </a:solidFill>
              </a:rPr>
              <a:t>Next &gt;&gt;&gt;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86" name="Shape 1686"/>
          <p:cNvSpPr/>
          <p:nvPr>
            <p:ph type="sldImg"/>
          </p:nvPr>
        </p:nvSpPr>
        <p:spPr>
          <a:prstGeom prst="rect">
            <a:avLst/>
          </a:prstGeom>
        </p:spPr>
        <p:txBody>
          <a:bodyPr/>
          <a:lstStyle/>
          <a:p>
            <a:pPr/>
          </a:p>
        </p:txBody>
      </p:sp>
      <p:sp>
        <p:nvSpPr>
          <p:cNvPr id="1687" name="Shape 1687"/>
          <p:cNvSpPr/>
          <p:nvPr>
            <p:ph type="body" sz="quarter" idx="1"/>
          </p:nvPr>
        </p:nvSpPr>
        <p:spPr>
          <a:prstGeom prst="rect">
            <a:avLst/>
          </a:prstGeom>
        </p:spPr>
        <p:txBody>
          <a:bodyPr/>
          <a:lstStyle/>
          <a:p>
            <a:pPr/>
            <a:r>
              <a:t>The Lord our God made a covenant with us at Horeb. It was not only with our ancestors that the Lord made this covenant, but with us, with all of us who are alive here today” </a:t>
            </a:r>
          </a:p>
          <a:p>
            <a:pPr/>
            <a:r>
              <a:t>Deuteronomy 5:1–3 NIV</a:t>
            </a:r>
          </a:p>
          <a:p>
            <a:pPr/>
          </a:p>
          <a:p>
            <a:pPr/>
            <a:r>
              <a:t>Let’s focus on one part of this covenant, the establishment of a sanctuary. We read in Exodus 25:8 </a:t>
            </a:r>
            <a:r>
              <a:rPr b="1">
                <a:solidFill>
                  <a:schemeClr val="accent5">
                    <a:lumOff val="-29866"/>
                  </a:schemeClr>
                </a:solidFill>
              </a:rPr>
              <a:t>Next &gt;&gt;&gt;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67" name="Shape 1767"/>
          <p:cNvSpPr/>
          <p:nvPr>
            <p:ph type="sldImg"/>
          </p:nvPr>
        </p:nvSpPr>
        <p:spPr>
          <a:prstGeom prst="rect">
            <a:avLst/>
          </a:prstGeom>
        </p:spPr>
        <p:txBody>
          <a:bodyPr/>
          <a:lstStyle/>
          <a:p>
            <a:pPr/>
          </a:p>
        </p:txBody>
      </p:sp>
      <p:sp>
        <p:nvSpPr>
          <p:cNvPr id="1768" name="Shape 1768"/>
          <p:cNvSpPr/>
          <p:nvPr>
            <p:ph type="body" sz="quarter" idx="1"/>
          </p:nvPr>
        </p:nvSpPr>
        <p:spPr>
          <a:prstGeom prst="rect">
            <a:avLst/>
          </a:prstGeom>
        </p:spPr>
        <p:txBody>
          <a:bodyPr/>
          <a:lstStyle/>
          <a:p>
            <a:pPr/>
            <a:r>
              <a:t>“And let them make me a sanctuary, that I may dwell among them” (Exodus 25:8)</a:t>
            </a:r>
          </a:p>
          <a:p>
            <a:pPr/>
          </a:p>
          <a:p>
            <a:pPr/>
            <a:r>
              <a:t>Notice how the sanctuary echoes the garden of Eden, where God held daily, personal interaction with Adam and Eve! </a:t>
            </a:r>
            <a:r>
              <a:rPr b="1">
                <a:solidFill>
                  <a:schemeClr val="accent5">
                    <a:lumOff val="-29866"/>
                  </a:schemeClr>
                </a:solidFill>
              </a:rPr>
              <a:t>Next &gt;&gt;&gt;</a:t>
            </a:r>
          </a:p>
          <a:p>
            <a:p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8" name="Shape 1848"/>
          <p:cNvSpPr/>
          <p:nvPr>
            <p:ph type="sldImg"/>
          </p:nvPr>
        </p:nvSpPr>
        <p:spPr>
          <a:prstGeom prst="rect">
            <a:avLst/>
          </a:prstGeom>
        </p:spPr>
        <p:txBody>
          <a:bodyPr/>
          <a:lstStyle/>
          <a:p>
            <a:pPr/>
          </a:p>
        </p:txBody>
      </p:sp>
      <p:sp>
        <p:nvSpPr>
          <p:cNvPr id="1849" name="Shape 1849"/>
          <p:cNvSpPr/>
          <p:nvPr>
            <p:ph type="body" sz="quarter" idx="1"/>
          </p:nvPr>
        </p:nvSpPr>
        <p:spPr>
          <a:prstGeom prst="rect">
            <a:avLst/>
          </a:prstGeom>
        </p:spPr>
        <p:txBody>
          <a:bodyPr/>
          <a:lstStyle/>
          <a:p>
            <a:pPr/>
            <a:r>
              <a:t>When the reign of the serpent began, that personal contact was interrupted. As Abraham’s covenant and the sanctuary demonstrate, God didn’t abandon humanity to fight against the serpent on its own. For centuries, faithful Israelites participated in the sanctuary rituals by faith, just like Abraham.</a:t>
            </a:r>
          </a:p>
          <a:p>
            <a:pPr/>
          </a:p>
          <a:p>
            <a:pPr/>
            <a:r>
              <a:t>The covenant of the sanctuary functioned in this manner. Whenever an Israelite sinned, that sin was witnessed by the all-knowing eye of God, who dwelled in the sanctuary. Because God could not abide the presence of sin, the sinner had to bring an innocent animal to be sacrificed in his or her place. The blood of the innocent animal forgave the sin. </a:t>
            </a:r>
            <a:r>
              <a:rPr b="1">
                <a:solidFill>
                  <a:schemeClr val="accent5">
                    <a:lumOff val="-29866"/>
                  </a:schemeClr>
                </a:solidFill>
              </a:rPr>
              <a:t>Next &gt;&gt;&gt;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24" name="Shape 1924"/>
          <p:cNvSpPr/>
          <p:nvPr>
            <p:ph type="sldImg"/>
          </p:nvPr>
        </p:nvSpPr>
        <p:spPr>
          <a:prstGeom prst="rect">
            <a:avLst/>
          </a:prstGeom>
        </p:spPr>
        <p:txBody>
          <a:bodyPr/>
          <a:lstStyle/>
          <a:p>
            <a:pPr/>
          </a:p>
        </p:txBody>
      </p:sp>
      <p:sp>
        <p:nvSpPr>
          <p:cNvPr id="1925" name="Shape 1925"/>
          <p:cNvSpPr/>
          <p:nvPr>
            <p:ph type="body" sz="quarter" idx="1"/>
          </p:nvPr>
        </p:nvSpPr>
        <p:spPr>
          <a:prstGeom prst="rect">
            <a:avLst/>
          </a:prstGeom>
        </p:spPr>
        <p:txBody>
          <a:bodyPr/>
          <a:lstStyle/>
          <a:p>
            <a:pPr/>
            <a:r>
              <a:t>Here’s something essential to keep in mind: those sacrifices in the sanctuary were not required because God is bloodthirsty. They pointed to the future when Jesus Christ—Eve’s descendant—would</a:t>
            </a:r>
          </a:p>
          <a:p>
            <a:pPr/>
            <a:r>
              <a:t>finally crush the head of the serpent on the cross by dying for the entire world.</a:t>
            </a:r>
          </a:p>
          <a:p>
            <a:pPr/>
          </a:p>
          <a:p>
            <a:pPr/>
            <a:r>
              <a:t>Through the sanctuary, individual Israelites renewed their enmity with the serpent. By coming to the altar in repentance and humility, they made a vow to remain loyal to God and overcome the reign of the serpent. Every time they brought a sacrifice to atone for their sin, they were declaring whose side they were on in the battle of Armageddon.</a:t>
            </a:r>
          </a:p>
          <a:p>
            <a:pPr/>
          </a:p>
          <a:p>
            <a:pPr/>
            <a:r>
              <a:t>The theme of the sanctuary keeps showing up throughout Scripture, providing powerful symbols of how God dealt with sin in the death and resurrection of Jesus Christ. Let’s turn to Hebrews</a:t>
            </a:r>
          </a:p>
          <a:p>
            <a:pPr/>
            <a:r>
              <a:t>7:23–25: </a:t>
            </a:r>
            <a:r>
              <a:rPr b="1">
                <a:solidFill>
                  <a:schemeClr val="accent5">
                    <a:lumOff val="-29866"/>
                  </a:schemeClr>
                </a:solidFill>
              </a:rPr>
              <a:t>Next &gt;&gt;&gt;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05" name="Shape 2005"/>
          <p:cNvSpPr/>
          <p:nvPr>
            <p:ph type="sldImg"/>
          </p:nvPr>
        </p:nvSpPr>
        <p:spPr>
          <a:prstGeom prst="rect">
            <a:avLst/>
          </a:prstGeom>
        </p:spPr>
        <p:txBody>
          <a:bodyPr/>
          <a:lstStyle/>
          <a:p>
            <a:pPr/>
          </a:p>
        </p:txBody>
      </p:sp>
      <p:sp>
        <p:nvSpPr>
          <p:cNvPr id="2006" name="Shape 2006"/>
          <p:cNvSpPr/>
          <p:nvPr>
            <p:ph type="body" sz="quarter" idx="1"/>
          </p:nvPr>
        </p:nvSpPr>
        <p:spPr>
          <a:prstGeom prst="rect">
            <a:avLst/>
          </a:prstGeom>
        </p:spPr>
        <p:txBody>
          <a:bodyPr/>
          <a:lstStyle/>
          <a:p>
            <a:pPr/>
            <a:r>
              <a:t>“Now there have been many of those priests, since death prevented them from continuing in office; but because Jesus lives forever, he has a permanent priesthood. </a:t>
            </a:r>
            <a:r>
              <a:rPr b="1">
                <a:solidFill>
                  <a:schemeClr val="accent5">
                    <a:lumOff val="-29866"/>
                  </a:schemeClr>
                </a:solidFill>
              </a:rPr>
              <a:t>Next &gt;&gt;&gt;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86" name="Shape 2086"/>
          <p:cNvSpPr/>
          <p:nvPr>
            <p:ph type="sldImg"/>
          </p:nvPr>
        </p:nvSpPr>
        <p:spPr>
          <a:prstGeom prst="rect">
            <a:avLst/>
          </a:prstGeom>
        </p:spPr>
        <p:txBody>
          <a:bodyPr/>
          <a:lstStyle/>
          <a:p>
            <a:pPr/>
          </a:p>
        </p:txBody>
      </p:sp>
      <p:sp>
        <p:nvSpPr>
          <p:cNvPr id="2087" name="Shape 2087"/>
          <p:cNvSpPr/>
          <p:nvPr>
            <p:ph type="body" sz="quarter" idx="1"/>
          </p:nvPr>
        </p:nvSpPr>
        <p:spPr>
          <a:prstGeom prst="rect">
            <a:avLst/>
          </a:prstGeom>
        </p:spPr>
        <p:txBody>
          <a:bodyPr/>
          <a:lstStyle/>
          <a:p>
            <a:pPr/>
            <a:r>
              <a:t>Therefore he is able to save completely those who come to God through him, because he always lives to intercede for them.” </a:t>
            </a:r>
          </a:p>
          <a:p>
            <a:pPr/>
            <a:r>
              <a:t>Hebrews. 7:23-25 NIV</a:t>
            </a:r>
          </a:p>
          <a:p>
            <a:pPr/>
          </a:p>
          <a:p>
            <a:pPr/>
            <a:r>
              <a:t>Now turn to Hebrews 9:11–12: </a:t>
            </a:r>
            <a:r>
              <a:rPr b="1">
                <a:solidFill>
                  <a:schemeClr val="accent5">
                    <a:lumOff val="-29866"/>
                  </a:schemeClr>
                </a:solidFill>
              </a:rPr>
              <a:t>Next &gt;&gt;&gt;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67" name="Shape 2167"/>
          <p:cNvSpPr/>
          <p:nvPr>
            <p:ph type="sldImg"/>
          </p:nvPr>
        </p:nvSpPr>
        <p:spPr>
          <a:prstGeom prst="rect">
            <a:avLst/>
          </a:prstGeom>
        </p:spPr>
        <p:txBody>
          <a:bodyPr/>
          <a:lstStyle/>
          <a:p>
            <a:pPr/>
          </a:p>
        </p:txBody>
      </p:sp>
      <p:sp>
        <p:nvSpPr>
          <p:cNvPr id="2168" name="Shape 2168"/>
          <p:cNvSpPr/>
          <p:nvPr>
            <p:ph type="body" sz="quarter" idx="1"/>
          </p:nvPr>
        </p:nvSpPr>
        <p:spPr>
          <a:prstGeom prst="rect">
            <a:avLst/>
          </a:prstGeom>
        </p:spPr>
        <p:txBody>
          <a:bodyPr/>
          <a:lstStyle/>
          <a:p>
            <a:pPr/>
            <a:r>
              <a:t>“But when Christ came as high priest of the good things that are now already here, he went through the greater and more perfect tabernacle </a:t>
            </a:r>
            <a:r>
              <a:rPr b="1">
                <a:solidFill>
                  <a:schemeClr val="accent5">
                    <a:lumOff val="-29866"/>
                  </a:schemeClr>
                </a:solidFill>
              </a:rPr>
              <a:t>Next &gt;&gt;&gt;</a:t>
            </a:r>
          </a:p>
          <a:p>
            <a:p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48" name="Shape 2248"/>
          <p:cNvSpPr/>
          <p:nvPr>
            <p:ph type="sldImg"/>
          </p:nvPr>
        </p:nvSpPr>
        <p:spPr>
          <a:prstGeom prst="rect">
            <a:avLst/>
          </a:prstGeom>
        </p:spPr>
        <p:txBody>
          <a:bodyPr/>
          <a:lstStyle/>
          <a:p>
            <a:pPr/>
          </a:p>
        </p:txBody>
      </p:sp>
      <p:sp>
        <p:nvSpPr>
          <p:cNvPr id="2249" name="Shape 2249"/>
          <p:cNvSpPr/>
          <p:nvPr>
            <p:ph type="body" sz="quarter" idx="1"/>
          </p:nvPr>
        </p:nvSpPr>
        <p:spPr>
          <a:prstGeom prst="rect">
            <a:avLst/>
          </a:prstGeom>
        </p:spPr>
        <p:txBody>
          <a:bodyPr/>
          <a:lstStyle/>
          <a:p>
            <a:pPr/>
            <a:r>
              <a:t>that is not made with human hands, that is to say, is not a part of this creation. He did not enter by means of the blood of goats and calves; </a:t>
            </a:r>
            <a:r>
              <a:rPr b="1">
                <a:solidFill>
                  <a:schemeClr val="accent5">
                    <a:lumOff val="-29866"/>
                  </a:schemeClr>
                </a:solidFill>
              </a:rPr>
              <a:t>Next &gt;&gt;&gt;</a:t>
            </a:r>
          </a:p>
          <a:p>
            <a:p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29" name="Shape 2329"/>
          <p:cNvSpPr/>
          <p:nvPr>
            <p:ph type="sldImg"/>
          </p:nvPr>
        </p:nvSpPr>
        <p:spPr>
          <a:prstGeom prst="rect">
            <a:avLst/>
          </a:prstGeom>
        </p:spPr>
        <p:txBody>
          <a:bodyPr/>
          <a:lstStyle/>
          <a:p>
            <a:pPr/>
          </a:p>
        </p:txBody>
      </p:sp>
      <p:sp>
        <p:nvSpPr>
          <p:cNvPr id="2330" name="Shape 2330"/>
          <p:cNvSpPr/>
          <p:nvPr>
            <p:ph type="body" sz="quarter" idx="1"/>
          </p:nvPr>
        </p:nvSpPr>
        <p:spPr>
          <a:prstGeom prst="rect">
            <a:avLst/>
          </a:prstGeom>
        </p:spPr>
        <p:txBody>
          <a:bodyPr/>
          <a:lstStyle/>
          <a:p>
            <a:pPr/>
            <a:r>
              <a:t>but he entered the Most Holy Place once for all by his own blood, thus obtaining eternal redemption.” </a:t>
            </a:r>
          </a:p>
          <a:p>
            <a:pPr/>
            <a:r>
              <a:t>Hebrews 9:11–12 NIV</a:t>
            </a:r>
          </a:p>
          <a:p>
            <a:pPr/>
          </a:p>
          <a:p>
            <a:pPr/>
            <a:r>
              <a:t>What the author is saying is that in Jesus, God made a new covenant with humanity, a covenant of saving blood. It is through that blood that Jesus intercedes for us before the Father. All of God’s covenants culminate in Christ. And this is good news for you and me. Listen to what Paul says in 2 Corinthians 1:20: </a:t>
            </a:r>
            <a:r>
              <a:rPr b="1">
                <a:solidFill>
                  <a:schemeClr val="accent5">
                    <a:lumOff val="-29866"/>
                  </a:schemeClr>
                </a:solidFill>
              </a:rPr>
              <a:t>Next &gt;&gt;&gt;</a:t>
            </a:r>
          </a:p>
          <a:p>
            <a:p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10" name="Shape 2410"/>
          <p:cNvSpPr/>
          <p:nvPr>
            <p:ph type="sldImg"/>
          </p:nvPr>
        </p:nvSpPr>
        <p:spPr>
          <a:prstGeom prst="rect">
            <a:avLst/>
          </a:prstGeom>
        </p:spPr>
        <p:txBody>
          <a:bodyPr/>
          <a:lstStyle/>
          <a:p>
            <a:pPr/>
          </a:p>
        </p:txBody>
      </p:sp>
      <p:sp>
        <p:nvSpPr>
          <p:cNvPr id="2411" name="Shape 2411"/>
          <p:cNvSpPr/>
          <p:nvPr>
            <p:ph type="body" sz="quarter" idx="1"/>
          </p:nvPr>
        </p:nvSpPr>
        <p:spPr>
          <a:prstGeom prst="rect">
            <a:avLst/>
          </a:prstGeom>
        </p:spPr>
        <p:txBody>
          <a:bodyPr/>
          <a:lstStyle/>
          <a:p>
            <a:pPr/>
            <a:r>
              <a:t>“For no matter how many promises God has made, they are ‘Yes’ in Christ. And so through him the ‘Amen’ is spoken by us to the glory of God.” 2 Corinthians 1:20 NIV</a:t>
            </a:r>
          </a:p>
          <a:p>
            <a:pPr/>
          </a:p>
          <a:p>
            <a:pPr/>
            <a:r>
              <a:t>Isn’t that amazing? God has already said yes to you and me in Christ! That YES includes victory in the battle of Armageddon! If we draw to God in faith, we are promised power, hope, and victory</a:t>
            </a:r>
          </a:p>
          <a:p>
            <a:pPr/>
            <a:r>
              <a:t>in the name of Jesus. </a:t>
            </a:r>
            <a:r>
              <a:rPr b="1">
                <a:solidFill>
                  <a:schemeClr val="accent5">
                    <a:lumOff val="-29866"/>
                  </a:schemeClr>
                </a:solidFill>
              </a:rPr>
              <a:t>Next &gt;&gt;&gt;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86" name="Shape 2486"/>
          <p:cNvSpPr/>
          <p:nvPr>
            <p:ph type="sldImg"/>
          </p:nvPr>
        </p:nvSpPr>
        <p:spPr>
          <a:prstGeom prst="rect">
            <a:avLst/>
          </a:prstGeom>
        </p:spPr>
        <p:txBody>
          <a:bodyPr/>
          <a:lstStyle/>
          <a:p>
            <a:pPr/>
          </a:p>
        </p:txBody>
      </p:sp>
      <p:sp>
        <p:nvSpPr>
          <p:cNvPr id="2487" name="Shape 2487"/>
          <p:cNvSpPr/>
          <p:nvPr>
            <p:ph type="body" sz="quarter" idx="1"/>
          </p:nvPr>
        </p:nvSpPr>
        <p:spPr>
          <a:prstGeom prst="rect">
            <a:avLst/>
          </a:prstGeom>
        </p:spPr>
        <p:txBody>
          <a:bodyPr/>
          <a:lstStyle/>
          <a:p>
            <a:pPr/>
            <a:r>
              <a:t>Jesus was that descendant foretold in the Garden of Eden. He was the fulfillment of the promise to Abraham on Mount Moriah when God provided a sacrifice in Isaac’s place (Genesis 22). Jesus fulfilled every covenant, every prophecy, every hope. He is the One who crushed the serpent’s head; He rides as King of Kings, leading heaven’s armies. At Armageddon, the Messiah is not a passive bystander. He is the Commander on the white horse, riding as a “conqueror bent on conquest” (Revelation 6:2). He is the fulfillment of all of God’s promises. His victory is our hope. </a:t>
            </a:r>
            <a:r>
              <a:rPr b="1">
                <a:solidFill>
                  <a:schemeClr val="accent5">
                    <a:lumOff val="-29866"/>
                  </a:schemeClr>
                </a:solidFill>
              </a:rPr>
              <a:t>Next &gt;&gt;&gt;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63" name="Shape 2563"/>
          <p:cNvSpPr/>
          <p:nvPr>
            <p:ph type="sldImg"/>
          </p:nvPr>
        </p:nvSpPr>
        <p:spPr>
          <a:prstGeom prst="rect">
            <a:avLst/>
          </a:prstGeom>
        </p:spPr>
        <p:txBody>
          <a:bodyPr/>
          <a:lstStyle/>
          <a:p>
            <a:pPr/>
          </a:p>
        </p:txBody>
      </p:sp>
      <p:sp>
        <p:nvSpPr>
          <p:cNvPr id="2564" name="Shape 2564"/>
          <p:cNvSpPr/>
          <p:nvPr>
            <p:ph type="body" sz="quarter" idx="1"/>
          </p:nvPr>
        </p:nvSpPr>
        <p:spPr>
          <a:prstGeom prst="rect">
            <a:avLst/>
          </a:prstGeom>
        </p:spPr>
        <p:txBody>
          <a:bodyPr/>
          <a:lstStyle/>
          <a:p>
            <a:pPr/>
            <a:r>
              <a:t>Now, let’s turn to the book of Daniel in the Old Testament. Daniel has some of the most amazing prophecies in the Bible. For example, Daniel 2 predicts that after Babylon in the sixth century before Christ, other powers would oppress God’s people. Babylon wouldn’t last forever, but it would become a symbol of the dragon’s kingdom at the end of time. In Revelation 16:19, “Babylon the Great” collapses during the battle of Armageddon, and the world’s empires are exposed as fragile before God’s might. </a:t>
            </a:r>
            <a:r>
              <a:rPr b="1">
                <a:solidFill>
                  <a:schemeClr val="accent5">
                    <a:lumOff val="-29866"/>
                  </a:schemeClr>
                </a:solidFill>
              </a:rPr>
              <a:t>Next &gt;&gt;&gt;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39" name="Shape 2639"/>
          <p:cNvSpPr/>
          <p:nvPr>
            <p:ph type="sldImg"/>
          </p:nvPr>
        </p:nvSpPr>
        <p:spPr>
          <a:prstGeom prst="rect">
            <a:avLst/>
          </a:prstGeom>
        </p:spPr>
        <p:txBody>
          <a:bodyPr/>
          <a:lstStyle/>
          <a:p>
            <a:pPr/>
          </a:p>
        </p:txBody>
      </p:sp>
      <p:sp>
        <p:nvSpPr>
          <p:cNvPr id="2640" name="Shape 2640"/>
          <p:cNvSpPr/>
          <p:nvPr>
            <p:ph type="body" sz="quarter" idx="1"/>
          </p:nvPr>
        </p:nvSpPr>
        <p:spPr>
          <a:prstGeom prst="rect">
            <a:avLst/>
          </a:prstGeom>
        </p:spPr>
        <p:txBody>
          <a:bodyPr/>
          <a:lstStyle/>
          <a:p>
            <a:pPr/>
            <a:r>
              <a:t>In the book of Daniel, we can see how the sanctuary is woven into prophecy. In chapter 8, Daniel speaks of a mysterious “little horn” that would attack God’s temple, remove the daily sacrifices, oppress God’s people, and change God’s laws. After a time, God would destroy that power, and the temple would be restored. Notice how this prophecy about the “little horn” echoes the war between Michael and the dragon. We see a power that attacks God and His people but is ultimately defeated. This “little horn” would come to symbolize every power that rebels against God and persecutes God’s people from Daniel’s time until the end of time.</a:t>
            </a:r>
          </a:p>
          <a:p>
            <a:pPr/>
          </a:p>
          <a:p>
            <a:pPr/>
            <a:r>
              <a:t>But there’s more. Daniel 8 and 9 speak of an “abomination of desolation” in the sanctuary that would continually resurface until the end of time against God and His people. Speaking of a future</a:t>
            </a:r>
          </a:p>
          <a:p>
            <a:pPr/>
            <a:r>
              <a:t>evil power, Daniel wrote: </a:t>
            </a:r>
            <a:r>
              <a:rPr b="1">
                <a:solidFill>
                  <a:schemeClr val="accent5">
                    <a:lumOff val="-29866"/>
                  </a:schemeClr>
                </a:solidFill>
              </a:rPr>
              <a:t>Next &gt;&gt;&gt;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20" name="Shape 2720"/>
          <p:cNvSpPr/>
          <p:nvPr>
            <p:ph type="sldImg"/>
          </p:nvPr>
        </p:nvSpPr>
        <p:spPr>
          <a:prstGeom prst="rect">
            <a:avLst/>
          </a:prstGeom>
        </p:spPr>
        <p:txBody>
          <a:bodyPr/>
          <a:lstStyle/>
          <a:p>
            <a:pPr/>
          </a:p>
        </p:txBody>
      </p:sp>
      <p:sp>
        <p:nvSpPr>
          <p:cNvPr id="2721" name="Shape 2721"/>
          <p:cNvSpPr/>
          <p:nvPr>
            <p:ph type="body" sz="quarter" idx="1"/>
          </p:nvPr>
        </p:nvSpPr>
        <p:spPr>
          <a:prstGeom prst="rect">
            <a:avLst/>
          </a:prstGeom>
        </p:spPr>
        <p:txBody>
          <a:bodyPr/>
          <a:lstStyle/>
          <a:p>
            <a:pPr/>
            <a:r>
              <a:t>“And at the temple he will set up an abomination that causes desolation ... ” Daniel 9:27 NIV</a:t>
            </a:r>
          </a:p>
          <a:p>
            <a:pPr/>
          </a:p>
          <a:p>
            <a:pPr/>
            <a:r>
              <a:t>Can you imagine something abominable being set up in God’s temple, a place of purity and holiness? This abomination is something so offensive to God that He cannot tolerate it and leaves the temple. It echoes a slithering serpent inside God’s garden.</a:t>
            </a:r>
          </a:p>
          <a:p>
            <a:pPr/>
          </a:p>
          <a:p>
            <a:pPr/>
            <a:r>
              <a:t>Now, see how John brings this idea to his description of the battle of Armageddon in Revelation 16, verses 13–14: </a:t>
            </a:r>
            <a:r>
              <a:rPr b="1">
                <a:solidFill>
                  <a:schemeClr val="accent5">
                    <a:lumOff val="-29866"/>
                  </a:schemeClr>
                </a:solidFill>
              </a:rPr>
              <a:t>Next &gt;&gt;&gt;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01" name="Shape 2801"/>
          <p:cNvSpPr/>
          <p:nvPr>
            <p:ph type="sldImg"/>
          </p:nvPr>
        </p:nvSpPr>
        <p:spPr>
          <a:prstGeom prst="rect">
            <a:avLst/>
          </a:prstGeom>
        </p:spPr>
        <p:txBody>
          <a:bodyPr/>
          <a:lstStyle/>
          <a:p>
            <a:pPr/>
          </a:p>
        </p:txBody>
      </p:sp>
      <p:sp>
        <p:nvSpPr>
          <p:cNvPr id="2802" name="Shape 2802"/>
          <p:cNvSpPr/>
          <p:nvPr>
            <p:ph type="body" sz="quarter" idx="1"/>
          </p:nvPr>
        </p:nvSpPr>
        <p:spPr>
          <a:prstGeom prst="rect">
            <a:avLst/>
          </a:prstGeom>
        </p:spPr>
        <p:txBody>
          <a:bodyPr/>
          <a:lstStyle/>
          <a:p>
            <a:pPr/>
            <a:r>
              <a:t>Then I saw three impure spirits that looked like frogs; they came out of the mouth of the dragon, out of the mouth of the beast and out of the mouth of the false prophet. </a:t>
            </a:r>
            <a:r>
              <a:rPr b="1">
                <a:solidFill>
                  <a:schemeClr val="accent5">
                    <a:lumOff val="-29866"/>
                  </a:schemeClr>
                </a:solidFill>
              </a:rPr>
              <a:t>Next &gt;&gt;&gt;</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82" name="Shape 2882"/>
          <p:cNvSpPr/>
          <p:nvPr>
            <p:ph type="sldImg"/>
          </p:nvPr>
        </p:nvSpPr>
        <p:spPr>
          <a:prstGeom prst="rect">
            <a:avLst/>
          </a:prstGeom>
        </p:spPr>
        <p:txBody>
          <a:bodyPr/>
          <a:lstStyle/>
          <a:p>
            <a:pPr/>
          </a:p>
        </p:txBody>
      </p:sp>
      <p:sp>
        <p:nvSpPr>
          <p:cNvPr id="2883" name="Shape 2883"/>
          <p:cNvSpPr/>
          <p:nvPr>
            <p:ph type="body" sz="quarter" idx="1"/>
          </p:nvPr>
        </p:nvSpPr>
        <p:spPr>
          <a:prstGeom prst="rect">
            <a:avLst/>
          </a:prstGeom>
        </p:spPr>
        <p:txBody>
          <a:bodyPr/>
          <a:lstStyle/>
          <a:p>
            <a:pPr/>
            <a:r>
              <a:t>They are demonic spirits that perform signs, and they go out to the kings of the whole world, to gather them for the battle on the great day of God Almighty. Revelation 16:13-14 </a:t>
            </a:r>
          </a:p>
          <a:p>
            <a:pPr/>
          </a:p>
          <a:p>
            <a:pPr/>
            <a:r>
              <a:t>Why does John speak of “impure spirits”? Here again, we have to look for clues in the sanctuary. You see, only animals considered clean were acceptable as sacrifices, and frogs were not among them! Let’s turn to the book of Leviticus 11:10: </a:t>
            </a:r>
            <a:r>
              <a:rPr b="1">
                <a:solidFill>
                  <a:schemeClr val="accent5">
                    <a:lumOff val="-29866"/>
                  </a:schemeClr>
                </a:solidFill>
              </a:rPr>
              <a:t>Next &gt;&gt;&gt;</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63" name="Shape 2963"/>
          <p:cNvSpPr/>
          <p:nvPr>
            <p:ph type="sldImg"/>
          </p:nvPr>
        </p:nvSpPr>
        <p:spPr>
          <a:prstGeom prst="rect">
            <a:avLst/>
          </a:prstGeom>
        </p:spPr>
        <p:txBody>
          <a:bodyPr/>
          <a:lstStyle/>
          <a:p>
            <a:pPr/>
          </a:p>
        </p:txBody>
      </p:sp>
      <p:sp>
        <p:nvSpPr>
          <p:cNvPr id="2964" name="Shape 2964"/>
          <p:cNvSpPr/>
          <p:nvPr>
            <p:ph type="body" sz="quarter" idx="1"/>
          </p:nvPr>
        </p:nvSpPr>
        <p:spPr>
          <a:prstGeom prst="rect">
            <a:avLst/>
          </a:prstGeom>
        </p:spPr>
        <p:txBody>
          <a:bodyPr/>
          <a:lstStyle/>
          <a:p>
            <a:pPr/>
            <a:r>
              <a:t>“But all creatures in the seas or streams that do not have fins and scales... you are to regard as unclean.” Leviticus 11:10 NIV </a:t>
            </a:r>
            <a:r>
              <a:rPr b="1">
                <a:solidFill>
                  <a:schemeClr val="accent5">
                    <a:lumOff val="-29866"/>
                  </a:schemeClr>
                </a:solidFill>
              </a:rPr>
              <a:t>Next &gt;&gt;&gt;</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42" name="Shape 3042"/>
          <p:cNvSpPr/>
          <p:nvPr>
            <p:ph type="sldImg"/>
          </p:nvPr>
        </p:nvSpPr>
        <p:spPr>
          <a:prstGeom prst="rect">
            <a:avLst/>
          </a:prstGeom>
        </p:spPr>
        <p:txBody>
          <a:bodyPr/>
          <a:lstStyle/>
          <a:p>
            <a:pPr/>
          </a:p>
        </p:txBody>
      </p:sp>
      <p:sp>
        <p:nvSpPr>
          <p:cNvPr id="3043" name="Shape 3043"/>
          <p:cNvSpPr/>
          <p:nvPr>
            <p:ph type="body" sz="quarter" idx="1"/>
          </p:nvPr>
        </p:nvSpPr>
        <p:spPr>
          <a:prstGeom prst="rect">
            <a:avLst/>
          </a:prstGeom>
        </p:spPr>
        <p:txBody>
          <a:bodyPr/>
          <a:lstStyle/>
          <a:p>
            <a:pPr/>
            <a:r>
              <a:t>In other words, John and Daniel predict that at the end of time, impure, “demonic spirits” would seek to deceive the world into vowing allegiance to Satan. Come to think of it, that is always how Satan operates. He is always trying to one-up God with his own version of God’s plan of salvation. </a:t>
            </a:r>
            <a:r>
              <a:rPr b="1">
                <a:solidFill>
                  <a:schemeClr val="accent5">
                    <a:lumOff val="-29866"/>
                  </a:schemeClr>
                </a:solidFill>
              </a:rPr>
              <a:t>Next &gt;&gt;&gt;</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18" name="Shape 3118"/>
          <p:cNvSpPr/>
          <p:nvPr>
            <p:ph type="sldImg"/>
          </p:nvPr>
        </p:nvSpPr>
        <p:spPr>
          <a:prstGeom prst="rect">
            <a:avLst/>
          </a:prstGeom>
        </p:spPr>
        <p:txBody>
          <a:bodyPr/>
          <a:lstStyle/>
          <a:p>
            <a:pPr/>
          </a:p>
        </p:txBody>
      </p:sp>
      <p:sp>
        <p:nvSpPr>
          <p:cNvPr id="3119" name="Shape 3119"/>
          <p:cNvSpPr/>
          <p:nvPr>
            <p:ph type="body" sz="quarter" idx="1"/>
          </p:nvPr>
        </p:nvSpPr>
        <p:spPr>
          <a:prstGeom prst="rect">
            <a:avLst/>
          </a:prstGeom>
        </p:spPr>
        <p:txBody>
          <a:bodyPr/>
          <a:lstStyle/>
          <a:p>
            <a:pPr/>
            <a:r>
              <a:t>We’ve covered a lot of ground in this chapter, and some points may not make sense to you. So, let’s pause to connect the dots as you continue to reflect on this truth. What does this study mean for you?</a:t>
            </a:r>
          </a:p>
          <a:p>
            <a:pPr/>
            <a:r>
              <a:t>First, it means you can be part of God’s covenant. Your choices, your struggles, your faith—they matter in the cosmic battle between good and evil. When you stand for what is right, you are upholding God’s covenant. When you trust God’s promises, you are aligning with heaven’s armies and keeping enmity between you and the serpent.</a:t>
            </a:r>
          </a:p>
          <a:p>
            <a:pPr/>
            <a:br/>
            <a:r>
              <a:t>Second, it means you must be watchful. Satan’s tactics haven’t changed. He still tries to distort God’s promises—through doubt, division, and despair. Don’t be fooled. God’s covenant is still in effect.</a:t>
            </a:r>
          </a:p>
          <a:p>
            <a:pPr/>
            <a:br/>
            <a:r>
              <a:t>Third, it means you can have hope. The Messiah, the Lion of Judah, is coming. He will bring justice, restore all things, and end the war for good. Armageddon is not about fear; it’s about the vindication of God’s faithfulness. </a:t>
            </a:r>
            <a:r>
              <a:rPr b="1">
                <a:solidFill>
                  <a:schemeClr val="accent5">
                    <a:lumOff val="-29866"/>
                  </a:schemeClr>
                </a:solidFill>
              </a:rPr>
              <a:t>Next &gt;&gt;&gt;</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95" name="Shape 3195"/>
          <p:cNvSpPr/>
          <p:nvPr>
            <p:ph type="sldImg"/>
          </p:nvPr>
        </p:nvSpPr>
        <p:spPr>
          <a:prstGeom prst="rect">
            <a:avLst/>
          </a:prstGeom>
        </p:spPr>
        <p:txBody>
          <a:bodyPr/>
          <a:lstStyle/>
          <a:p>
            <a:pPr/>
          </a:p>
        </p:txBody>
      </p:sp>
      <p:sp>
        <p:nvSpPr>
          <p:cNvPr id="3196" name="Shape 3196"/>
          <p:cNvSpPr/>
          <p:nvPr>
            <p:ph type="body" sz="quarter" idx="1"/>
          </p:nvPr>
        </p:nvSpPr>
        <p:spPr>
          <a:prstGeom prst="rect">
            <a:avLst/>
          </a:prstGeom>
        </p:spPr>
        <p:txBody>
          <a:bodyPr/>
          <a:lstStyle/>
          <a:p>
            <a:pPr/>
            <a:r>
              <a:t>In short, at the end of time, Satan will offer a counterfeit covenant to the world, one that is opposite to what God offers. He will seek to usurp worship and loyalty, to turn hearts away from the true God. He will continue to wage war against God’s people until the end of time, but God will always overcome. Satan and his armies may appear to be winning, but in the end, they will be</a:t>
            </a:r>
          </a:p>
          <a:p>
            <a:pPr/>
            <a:r>
              <a:t>soundly defeated!</a:t>
            </a:r>
          </a:p>
          <a:p>
            <a:pPr/>
          </a:p>
          <a:p>
            <a:pPr/>
            <a:r>
              <a:t>The battle of Armageddon will be the grand finale of a story that began with a promise. From Abraham’s night under the stars, through the rise and fall of kings and nations, through the suffering of the Messiah, and the hope of the resurrection—God’s purpose hasn’t changed. The battle of Armageddon is the final chapter in that story, where God puts an end to all false worship. While God offers a covenant of holiness and eternal life with Jesus, Satan offers a covenant of impurity and rebellion, an earthly kingdom promised to those who gather at the battle of Armageddon. </a:t>
            </a:r>
            <a:r>
              <a:rPr b="1">
                <a:solidFill>
                  <a:schemeClr val="accent5">
                    <a:lumOff val="-29866"/>
                  </a:schemeClr>
                </a:solidFill>
              </a:rPr>
              <a:t>Next &gt;&gt;&gt;</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71" name="Shape 3271"/>
          <p:cNvSpPr/>
          <p:nvPr>
            <p:ph type="sldImg"/>
          </p:nvPr>
        </p:nvSpPr>
        <p:spPr>
          <a:prstGeom prst="rect">
            <a:avLst/>
          </a:prstGeom>
        </p:spPr>
        <p:txBody>
          <a:bodyPr/>
          <a:lstStyle/>
          <a:p>
            <a:pPr/>
          </a:p>
        </p:txBody>
      </p:sp>
      <p:sp>
        <p:nvSpPr>
          <p:cNvPr id="3272" name="Shape 3272"/>
          <p:cNvSpPr/>
          <p:nvPr>
            <p:ph type="body" sz="quarter" idx="1"/>
          </p:nvPr>
        </p:nvSpPr>
        <p:spPr>
          <a:prstGeom prst="rect">
            <a:avLst/>
          </a:prstGeom>
        </p:spPr>
        <p:txBody>
          <a:bodyPr/>
          <a:lstStyle/>
          <a:p>
            <a:pPr/>
            <a:r>
              <a:t>You can be part of God’s covenant. You can be part of the victory. The same God who walked with Abraham, who comforted David, who redeemed Israel from Egypt, who gave His Son for the world, is the God who calls you today. God’s covenants are not just old stories—they are your story. Every promise He made is “Yes” in Christ. Every battle He fought, He won for you. You don’t have to be afraid of the future, of Armageddon, or the world’s troubles. You can stand on the bedrock of God’s faithfulness.</a:t>
            </a:r>
          </a:p>
          <a:p>
            <a:pPr/>
            <a:r>
              <a:t>Let’s thank God for his covenantal faithfulness in prayer: </a:t>
            </a:r>
            <a:r>
              <a:rPr b="1">
                <a:solidFill>
                  <a:schemeClr val="accent5">
                    <a:lumOff val="-29866"/>
                  </a:schemeClr>
                </a:solidFill>
              </a:rPr>
              <a:t>Next &gt;&gt;&gt;</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47" name="Shape 3347"/>
          <p:cNvSpPr/>
          <p:nvPr>
            <p:ph type="sldImg"/>
          </p:nvPr>
        </p:nvSpPr>
        <p:spPr>
          <a:prstGeom prst="rect">
            <a:avLst/>
          </a:prstGeom>
        </p:spPr>
        <p:txBody>
          <a:bodyPr/>
          <a:lstStyle/>
          <a:p>
            <a:pPr/>
          </a:p>
        </p:txBody>
      </p:sp>
      <p:sp>
        <p:nvSpPr>
          <p:cNvPr id="3348" name="Shape 3348"/>
          <p:cNvSpPr/>
          <p:nvPr>
            <p:ph type="body" sz="quarter" idx="1"/>
          </p:nvPr>
        </p:nvSpPr>
        <p:spPr>
          <a:prstGeom prst="rect">
            <a:avLst/>
          </a:prstGeom>
        </p:spPr>
        <p:txBody>
          <a:bodyPr/>
          <a:lstStyle/>
          <a:p>
            <a:pPr/>
            <a:r>
              <a:t>“Almighty God, thank You for being faithful to Your promises from Abraham to today. Thank You for giving us hope in a world that feels out of control. Give us courage to trust Your Word, to choose loyalty to You, and to look forward to the day when the war is over, and peace is restored. In Jesus’ name, Amen.” </a:t>
            </a:r>
            <a:r>
              <a:rPr b="1">
                <a:solidFill>
                  <a:schemeClr val="accent5">
                    <a:lumOff val="-29866"/>
                  </a:schemeClr>
                </a:solidFill>
              </a:rPr>
              <a:t>Next &gt;&gt;&gt;</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spTree>
      <p:nvGrpSpPr>
        <p:cNvPr id="1" name=""/>
        <p:cNvGrpSpPr/>
        <p:nvPr/>
      </p:nvGrpSpPr>
      <p:grpSpPr>
        <a:xfrm>
          <a:off x="0" y="0"/>
          <a:ext cx="0" cy="0"/>
          <a:chOff x="0" y="0"/>
          <a:chExt cx="0" cy="0"/>
        </a:xfrm>
      </p:grpSpPr>
      <p:sp>
        <p:nvSpPr>
          <p:cNvPr id="11" name="Title Text"/>
          <p:cNvSpPr txBox="1"/>
          <p:nvPr>
            <p:ph type="title"/>
          </p:nvPr>
        </p:nvSpPr>
        <p:spPr>
          <a:xfrm>
            <a:off x="3556000" y="4597400"/>
            <a:ext cx="41656000" cy="9296400"/>
          </a:xfrm>
          <a:prstGeom prst="rect">
            <a:avLst/>
          </a:prstGeom>
        </p:spPr>
        <p:txBody>
          <a:bodyPr anchor="b"/>
          <a:lstStyle/>
          <a:p>
            <a:pPr/>
            <a:r>
              <a:t>Title Text</a:t>
            </a:r>
          </a:p>
        </p:txBody>
      </p:sp>
      <p:sp>
        <p:nvSpPr>
          <p:cNvPr id="12" name="Body Level One…"/>
          <p:cNvSpPr txBox="1"/>
          <p:nvPr>
            <p:ph type="body" sz="quarter" idx="1"/>
          </p:nvPr>
        </p:nvSpPr>
        <p:spPr>
          <a:xfrm>
            <a:off x="3556000" y="14147800"/>
            <a:ext cx="41656000" cy="3175000"/>
          </a:xfrm>
          <a:prstGeom prst="rect">
            <a:avLst/>
          </a:prstGeom>
        </p:spPr>
        <p:txBody>
          <a:bodyPr anchor="t"/>
          <a:lstStyle>
            <a:lvl1pPr marL="0" indent="0" algn="ctr">
              <a:spcBef>
                <a:spcPts val="0"/>
              </a:spcBef>
              <a:buSzTx/>
              <a:buNone/>
              <a:defRPr sz="10800"/>
            </a:lvl1pPr>
            <a:lvl2pPr marL="0" indent="0" algn="ctr">
              <a:spcBef>
                <a:spcPts val="0"/>
              </a:spcBef>
              <a:buSzTx/>
              <a:buNone/>
              <a:defRPr sz="10800"/>
            </a:lvl2pPr>
            <a:lvl3pPr marL="0" indent="0" algn="ctr">
              <a:spcBef>
                <a:spcPts val="0"/>
              </a:spcBef>
              <a:buSzTx/>
              <a:buNone/>
              <a:defRPr sz="10800"/>
            </a:lvl3pPr>
            <a:lvl4pPr marL="0" indent="0" algn="ctr">
              <a:spcBef>
                <a:spcPts val="0"/>
              </a:spcBef>
              <a:buSzTx/>
              <a:buNone/>
              <a:defRPr sz="10800"/>
            </a:lvl4pPr>
            <a:lvl5pPr marL="0" indent="0" algn="ctr">
              <a:spcBef>
                <a:spcPts val="0"/>
              </a:spcBef>
              <a:buSzTx/>
              <a:buNone/>
              <a:defRPr sz="108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0" name="View of beach and sea from a grassy sand dune"/>
          <p:cNvSpPr/>
          <p:nvPr>
            <p:ph type="pic" idx="21"/>
          </p:nvPr>
        </p:nvSpPr>
        <p:spPr>
          <a:xfrm>
            <a:off x="6251937" y="-787400"/>
            <a:ext cx="36271201" cy="24180800"/>
          </a:xfrm>
          <a:prstGeom prst="rect">
            <a:avLst/>
          </a:prstGeom>
        </p:spPr>
        <p:txBody>
          <a:bodyPr lIns="91439" tIns="45719" rIns="91439" bIns="45719" anchor="t">
            <a:noAutofit/>
          </a:bodyPr>
          <a:lstStyle/>
          <a:p>
            <a:pPr/>
          </a:p>
        </p:txBody>
      </p:sp>
      <p:sp>
        <p:nvSpPr>
          <p:cNvPr id="21" name="Title Text"/>
          <p:cNvSpPr txBox="1"/>
          <p:nvPr>
            <p:ph type="title"/>
          </p:nvPr>
        </p:nvSpPr>
        <p:spPr>
          <a:xfrm>
            <a:off x="1270000" y="19024600"/>
            <a:ext cx="46228000" cy="4013200"/>
          </a:xfrm>
          <a:prstGeom prst="rect">
            <a:avLst/>
          </a:prstGeom>
        </p:spPr>
        <p:txBody>
          <a:bodyPr anchor="b"/>
          <a:lstStyle/>
          <a:p>
            <a:pPr/>
            <a:r>
              <a:t>Title Text</a:t>
            </a:r>
          </a:p>
        </p:txBody>
      </p:sp>
      <p:sp>
        <p:nvSpPr>
          <p:cNvPr id="22" name="Body Level One…"/>
          <p:cNvSpPr txBox="1"/>
          <p:nvPr>
            <p:ph type="body" sz="quarter" idx="1"/>
          </p:nvPr>
        </p:nvSpPr>
        <p:spPr>
          <a:xfrm>
            <a:off x="1270000" y="22885400"/>
            <a:ext cx="46228000" cy="3175000"/>
          </a:xfrm>
          <a:prstGeom prst="rect">
            <a:avLst/>
          </a:prstGeom>
        </p:spPr>
        <p:txBody>
          <a:bodyPr anchor="t"/>
          <a:lstStyle>
            <a:lvl1pPr marL="0" indent="0" algn="ctr">
              <a:spcBef>
                <a:spcPts val="0"/>
              </a:spcBef>
              <a:buSzTx/>
              <a:buNone/>
              <a:defRPr sz="10800"/>
            </a:lvl1pPr>
            <a:lvl2pPr marL="0" indent="0" algn="ctr">
              <a:spcBef>
                <a:spcPts val="0"/>
              </a:spcBef>
              <a:buSzTx/>
              <a:buNone/>
              <a:defRPr sz="10800"/>
            </a:lvl2pPr>
            <a:lvl3pPr marL="0" indent="0" algn="ctr">
              <a:spcBef>
                <a:spcPts val="0"/>
              </a:spcBef>
              <a:buSzTx/>
              <a:buNone/>
              <a:defRPr sz="10800"/>
            </a:lvl3pPr>
            <a:lvl4pPr marL="0" indent="0" algn="ctr">
              <a:spcBef>
                <a:spcPts val="0"/>
              </a:spcBef>
              <a:buSzTx/>
              <a:buNone/>
              <a:defRPr sz="10800"/>
            </a:lvl4pPr>
            <a:lvl5pPr marL="0" indent="0" algn="ctr">
              <a:spcBef>
                <a:spcPts val="0"/>
              </a:spcBef>
              <a:buSzTx/>
              <a:buNone/>
              <a:defRPr sz="10800"/>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spTree>
      <p:nvGrpSpPr>
        <p:cNvPr id="1" name=""/>
        <p:cNvGrpSpPr/>
        <p:nvPr/>
      </p:nvGrpSpPr>
      <p:grpSpPr>
        <a:xfrm>
          <a:off x="0" y="0"/>
          <a:ext cx="0" cy="0"/>
          <a:chOff x="0" y="0"/>
          <a:chExt cx="0" cy="0"/>
        </a:xfrm>
      </p:grpSpPr>
      <p:sp>
        <p:nvSpPr>
          <p:cNvPr id="30" name="Title Text"/>
          <p:cNvSpPr txBox="1"/>
          <p:nvPr>
            <p:ph type="title"/>
          </p:nvPr>
        </p:nvSpPr>
        <p:spPr>
          <a:xfrm>
            <a:off x="3556000" y="9067800"/>
            <a:ext cx="41656000" cy="9296400"/>
          </a:xfrm>
          <a:prstGeom prst="rect">
            <a:avLst/>
          </a:prstGeom>
        </p:spPr>
        <p:txBody>
          <a:bodyPr/>
          <a:lstStyle/>
          <a:p>
            <a:pPr/>
            <a:r>
              <a:t>Title Text</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8" name="Heron flying low over a beach with a short fence in the foreground"/>
          <p:cNvSpPr/>
          <p:nvPr>
            <p:ph type="pic" sz="half" idx="21"/>
          </p:nvPr>
        </p:nvSpPr>
        <p:spPr>
          <a:xfrm>
            <a:off x="25654000" y="1905000"/>
            <a:ext cx="22936200" cy="22936200"/>
          </a:xfrm>
          <a:prstGeom prst="rect">
            <a:avLst/>
          </a:prstGeom>
        </p:spPr>
        <p:txBody>
          <a:bodyPr lIns="91439" tIns="45719" rIns="91439" bIns="45719" anchor="t">
            <a:noAutofit/>
          </a:bodyPr>
          <a:lstStyle/>
          <a:p>
            <a:pPr/>
          </a:p>
        </p:txBody>
      </p:sp>
      <p:sp>
        <p:nvSpPr>
          <p:cNvPr id="39" name="Title Text"/>
          <p:cNvSpPr txBox="1"/>
          <p:nvPr>
            <p:ph type="title"/>
          </p:nvPr>
        </p:nvSpPr>
        <p:spPr>
          <a:xfrm>
            <a:off x="3302000" y="1905000"/>
            <a:ext cx="20447000" cy="11099800"/>
          </a:xfrm>
          <a:prstGeom prst="rect">
            <a:avLst/>
          </a:prstGeom>
        </p:spPr>
        <p:txBody>
          <a:bodyPr anchor="b"/>
          <a:lstStyle>
            <a:lvl1pPr>
              <a:defRPr sz="16800"/>
            </a:lvl1pPr>
          </a:lstStyle>
          <a:p>
            <a:pPr/>
            <a:r>
              <a:t>Title Text</a:t>
            </a:r>
          </a:p>
        </p:txBody>
      </p:sp>
      <p:sp>
        <p:nvSpPr>
          <p:cNvPr id="40" name="Body Level One…"/>
          <p:cNvSpPr txBox="1"/>
          <p:nvPr>
            <p:ph type="body" sz="quarter" idx="1"/>
          </p:nvPr>
        </p:nvSpPr>
        <p:spPr>
          <a:xfrm>
            <a:off x="3302000" y="13055600"/>
            <a:ext cx="20447000" cy="11455400"/>
          </a:xfrm>
          <a:prstGeom prst="rect">
            <a:avLst/>
          </a:prstGeom>
        </p:spPr>
        <p:txBody>
          <a:bodyPr anchor="t"/>
          <a:lstStyle>
            <a:lvl1pPr marL="0" indent="0" algn="ctr">
              <a:spcBef>
                <a:spcPts val="0"/>
              </a:spcBef>
              <a:buSzTx/>
              <a:buNone/>
              <a:defRPr sz="10800"/>
            </a:lvl1pPr>
            <a:lvl2pPr marL="0" indent="0" algn="ctr">
              <a:spcBef>
                <a:spcPts val="0"/>
              </a:spcBef>
              <a:buSzTx/>
              <a:buNone/>
              <a:defRPr sz="10800"/>
            </a:lvl2pPr>
            <a:lvl3pPr marL="0" indent="0" algn="ctr">
              <a:spcBef>
                <a:spcPts val="0"/>
              </a:spcBef>
              <a:buSzTx/>
              <a:buNone/>
              <a:defRPr sz="10800"/>
            </a:lvl3pPr>
            <a:lvl4pPr marL="0" indent="0" algn="ctr">
              <a:spcBef>
                <a:spcPts val="0"/>
              </a:spcBef>
              <a:buSzTx/>
              <a:buNone/>
              <a:defRPr sz="10800"/>
            </a:lvl4pPr>
            <a:lvl5pPr marL="0" indent="0" algn="ctr">
              <a:spcBef>
                <a:spcPts val="0"/>
              </a:spcBef>
              <a:buSzTx/>
              <a:buNone/>
              <a:defRPr sz="10800"/>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prstGeom prst="rect">
            <a:avLst/>
          </a:prstGeom>
        </p:spPr>
        <p:txBody>
          <a:bodyPr/>
          <a:lstStyle>
            <a:lvl1pPr>
              <a:defRPr sz="9600"/>
            </a:lvl1pPr>
            <a:lvl2pPr>
              <a:defRPr sz="9600"/>
            </a:lvl2pPr>
            <a:lvl3pPr>
              <a:defRPr sz="9600"/>
            </a:lvl3pPr>
            <a:lvl4pPr>
              <a:defRPr sz="9600"/>
            </a:lvl4pPr>
            <a:lvl5pPr>
              <a:defRPr sz="9600"/>
            </a:lvl5p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5" name="Sandy path between two hills leading to the ocean"/>
          <p:cNvSpPr/>
          <p:nvPr>
            <p:ph type="pic" sz="half" idx="21"/>
          </p:nvPr>
        </p:nvSpPr>
        <p:spPr>
          <a:xfrm>
            <a:off x="21920200" y="6299200"/>
            <a:ext cx="27889200" cy="18592800"/>
          </a:xfrm>
          <a:prstGeom prst="rect">
            <a:avLst/>
          </a:prstGeom>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3378200" y="6299200"/>
            <a:ext cx="20447000" cy="18592800"/>
          </a:xfrm>
          <a:prstGeom prst="rect">
            <a:avLst/>
          </a:prstGeom>
        </p:spPr>
        <p:txBody>
          <a:bodyPr/>
          <a:lstStyle>
            <a:lvl1pPr marL="1117600" indent="-1117600">
              <a:spcBef>
                <a:spcPts val="9000"/>
              </a:spcBef>
              <a:defRPr sz="7600"/>
            </a:lvl1pPr>
            <a:lvl2pPr marL="1676400" indent="-1117600">
              <a:spcBef>
                <a:spcPts val="9000"/>
              </a:spcBef>
              <a:defRPr sz="7600"/>
            </a:lvl2pPr>
            <a:lvl3pPr marL="2235200" indent="-1117600">
              <a:spcBef>
                <a:spcPts val="9000"/>
              </a:spcBef>
              <a:defRPr sz="7600"/>
            </a:lvl3pPr>
            <a:lvl4pPr marL="2794000" indent="-1117600">
              <a:spcBef>
                <a:spcPts val="9000"/>
              </a:spcBef>
              <a:defRPr sz="7600"/>
            </a:lvl4pPr>
            <a:lvl5pPr marL="3352800" indent="-1117600">
              <a:spcBef>
                <a:spcPts val="9000"/>
              </a:spcBef>
              <a:defRPr sz="7600"/>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Small">
    <p:spTree>
      <p:nvGrpSpPr>
        <p:cNvPr id="1" name=""/>
        <p:cNvGrpSpPr/>
        <p:nvPr/>
      </p:nvGrpSpPr>
      <p:grpSpPr>
        <a:xfrm>
          <a:off x="0" y="0"/>
          <a:ext cx="0" cy="0"/>
          <a:chOff x="0" y="0"/>
          <a:chExt cx="0" cy="0"/>
        </a:xfrm>
      </p:grpSpPr>
      <p:sp>
        <p:nvSpPr>
          <p:cNvPr id="75" name="Title Text"/>
          <p:cNvSpPr txBox="1"/>
          <p:nvPr>
            <p:ph type="title"/>
          </p:nvPr>
        </p:nvSpPr>
        <p:spPr>
          <a:prstGeom prst="rect">
            <a:avLst/>
          </a:prstGeom>
        </p:spPr>
        <p:txBody>
          <a:bodyPr/>
          <a:lstStyle/>
          <a:p>
            <a:pPr/>
            <a:r>
              <a:t>Title Text</a:t>
            </a:r>
          </a:p>
        </p:txBody>
      </p:sp>
      <p:sp>
        <p:nvSpPr>
          <p:cNvPr id="76" name="Body Level One…"/>
          <p:cNvSpPr txBox="1"/>
          <p:nvPr>
            <p:ph type="body" sz="half" idx="1"/>
          </p:nvPr>
        </p:nvSpPr>
        <p:spPr>
          <a:xfrm>
            <a:off x="3378200" y="6299200"/>
            <a:ext cx="20447000" cy="18592800"/>
          </a:xfrm>
          <a:prstGeom prst="rect">
            <a:avLst/>
          </a:prstGeom>
        </p:spPr>
        <p:txBody>
          <a:bodyPr/>
          <a:lstStyle>
            <a:lvl1pPr marL="1117600" indent="-1117600">
              <a:spcBef>
                <a:spcPts val="9000"/>
              </a:spcBef>
              <a:defRPr sz="7600"/>
            </a:lvl1pPr>
            <a:lvl2pPr marL="1676400" indent="-1117600">
              <a:spcBef>
                <a:spcPts val="9000"/>
              </a:spcBef>
              <a:defRPr sz="7600"/>
            </a:lvl2pPr>
            <a:lvl3pPr marL="2235200" indent="-1117600">
              <a:spcBef>
                <a:spcPts val="9000"/>
              </a:spcBef>
              <a:defRPr sz="7600"/>
            </a:lvl3pPr>
            <a:lvl4pPr marL="2794000" indent="-1117600">
              <a:spcBef>
                <a:spcPts val="9000"/>
              </a:spcBef>
              <a:defRPr sz="7600"/>
            </a:lvl4pPr>
            <a:lvl5pPr marL="3352800" indent="-1117600">
              <a:spcBef>
                <a:spcPts val="9000"/>
              </a:spcBef>
              <a:defRPr sz="7600"/>
            </a:lvl5pPr>
          </a:lstStyle>
          <a:p>
            <a:pPr/>
            <a:r>
              <a:t>Body Level One</a:t>
            </a:r>
          </a:p>
          <a:p>
            <a:pPr lvl="1"/>
            <a:r>
              <a:t>Body Level Two</a:t>
            </a:r>
          </a:p>
          <a:p>
            <a:pPr lvl="2"/>
            <a:r>
              <a:t>Body Level Three</a:t>
            </a:r>
          </a:p>
          <a:p>
            <a:pPr lvl="3"/>
            <a:r>
              <a:t>Body Level Four</a:t>
            </a:r>
          </a:p>
          <a:p>
            <a:pPr lvl="4"/>
            <a:r>
              <a:t>Body Level Five</a:t>
            </a:r>
          </a:p>
        </p:txBody>
      </p:sp>
      <p:sp>
        <p:nvSpPr>
          <p:cNvPr id="7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Large">
    <p:spTree>
      <p:nvGrpSpPr>
        <p:cNvPr id="1" name=""/>
        <p:cNvGrpSpPr/>
        <p:nvPr/>
      </p:nvGrpSpPr>
      <p:grpSpPr>
        <a:xfrm>
          <a:off x="0" y="0"/>
          <a:ext cx="0" cy="0"/>
          <a:chOff x="0" y="0"/>
          <a:chExt cx="0" cy="0"/>
        </a:xfrm>
      </p:grpSpPr>
      <p:sp>
        <p:nvSpPr>
          <p:cNvPr id="84" name="Title Text"/>
          <p:cNvSpPr txBox="1"/>
          <p:nvPr>
            <p:ph type="title"/>
          </p:nvPr>
        </p:nvSpPr>
        <p:spPr>
          <a:prstGeom prst="rect">
            <a:avLst/>
          </a:prstGeom>
        </p:spPr>
        <p:txBody>
          <a:bodyPr/>
          <a:lstStyle/>
          <a:p>
            <a:pPr/>
            <a:r>
              <a:t>Title Text</a:t>
            </a:r>
          </a:p>
        </p:txBody>
      </p:sp>
      <p:sp>
        <p:nvSpPr>
          <p:cNvPr id="85" name="Body Level One…"/>
          <p:cNvSpPr txBox="1"/>
          <p:nvPr>
            <p:ph type="body" sz="half" idx="1"/>
          </p:nvPr>
        </p:nvSpPr>
        <p:spPr>
          <a:xfrm>
            <a:off x="3378200" y="6299200"/>
            <a:ext cx="20447000" cy="18592800"/>
          </a:xfrm>
          <a:prstGeom prst="rect">
            <a:avLst/>
          </a:prstGeom>
        </p:spPr>
        <p:txBody>
          <a:bodyPr/>
          <a:lstStyle>
            <a:lvl1pPr marL="1117600" indent="-1117600">
              <a:spcBef>
                <a:spcPts val="9000"/>
              </a:spcBef>
              <a:defRPr sz="7600"/>
            </a:lvl1pPr>
            <a:lvl2pPr marL="1676400" indent="-1117600">
              <a:spcBef>
                <a:spcPts val="9000"/>
              </a:spcBef>
              <a:defRPr sz="7600"/>
            </a:lvl2pPr>
            <a:lvl3pPr marL="2235200" indent="-1117600">
              <a:spcBef>
                <a:spcPts val="9000"/>
              </a:spcBef>
              <a:defRPr sz="7600"/>
            </a:lvl3pPr>
            <a:lvl4pPr marL="2794000" indent="-1117600">
              <a:spcBef>
                <a:spcPts val="9000"/>
              </a:spcBef>
              <a:defRPr sz="7600"/>
            </a:lvl4pPr>
            <a:lvl5pPr marL="3352800" indent="-1117600">
              <a:spcBef>
                <a:spcPts val="9000"/>
              </a:spcBef>
              <a:defRPr sz="7600"/>
            </a:lvl5pPr>
          </a:lstStyle>
          <a:p>
            <a:pPr/>
            <a:r>
              <a:t>Body Level One</a:t>
            </a:r>
          </a:p>
          <a:p>
            <a:pPr lvl="1"/>
            <a:r>
              <a:t>Body Level Two</a:t>
            </a:r>
          </a:p>
          <a:p>
            <a:pPr lvl="2"/>
            <a:r>
              <a:t>Body Level Three</a:t>
            </a:r>
          </a:p>
          <a:p>
            <a:pPr lvl="3"/>
            <a:r>
              <a:t>Body Level Four</a:t>
            </a:r>
          </a:p>
          <a:p>
            <a:pPr lvl="4"/>
            <a:r>
              <a:t>Body Level Five</a:t>
            </a: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93" name="Body Level One…"/>
          <p:cNvSpPr txBox="1"/>
          <p:nvPr>
            <p:ph type="body" idx="1"/>
          </p:nvPr>
        </p:nvSpPr>
        <p:spPr>
          <a:xfrm>
            <a:off x="3378200" y="3556000"/>
            <a:ext cx="42011600" cy="20320000"/>
          </a:xfrm>
          <a:prstGeom prst="rect">
            <a:avLst/>
          </a:prstGeom>
        </p:spPr>
        <p:txBody>
          <a:bodyPr/>
          <a:lstStyle>
            <a:lvl1pPr>
              <a:defRPr sz="9600"/>
            </a:lvl1pPr>
            <a:lvl2pPr>
              <a:defRPr sz="9600"/>
            </a:lvl2pPr>
            <a:lvl3pPr>
              <a:defRPr sz="9600"/>
            </a:lvl3pPr>
            <a:lvl4pPr>
              <a:defRPr sz="9600"/>
            </a:lvl4pPr>
            <a:lvl5pPr>
              <a:defRPr sz="9600"/>
            </a:lvl5p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01" name="Sandy path between two hills leading to the ocean"/>
          <p:cNvSpPr/>
          <p:nvPr>
            <p:ph type="pic" sz="quarter" idx="21"/>
          </p:nvPr>
        </p:nvSpPr>
        <p:spPr>
          <a:xfrm>
            <a:off x="30600650" y="14097000"/>
            <a:ext cx="16649700" cy="11099800"/>
          </a:xfrm>
          <a:prstGeom prst="rect">
            <a:avLst/>
          </a:prstGeom>
        </p:spPr>
        <p:txBody>
          <a:bodyPr lIns="91439" tIns="45719" rIns="91439" bIns="45719" anchor="t">
            <a:noAutofit/>
          </a:bodyPr>
          <a:lstStyle/>
          <a:p>
            <a:pPr/>
          </a:p>
        </p:txBody>
      </p:sp>
      <p:sp>
        <p:nvSpPr>
          <p:cNvPr id="102" name="Heron flying low over a beach with a short fence in the foreground"/>
          <p:cNvSpPr/>
          <p:nvPr>
            <p:ph type="pic" sz="quarter" idx="22"/>
          </p:nvPr>
        </p:nvSpPr>
        <p:spPr>
          <a:xfrm>
            <a:off x="31521400" y="1727200"/>
            <a:ext cx="14808200" cy="14808200"/>
          </a:xfrm>
          <a:prstGeom prst="rect">
            <a:avLst/>
          </a:prstGeom>
        </p:spPr>
        <p:txBody>
          <a:bodyPr lIns="91439" tIns="45719" rIns="91439" bIns="45719" anchor="t">
            <a:noAutofit/>
          </a:bodyPr>
          <a:lstStyle/>
          <a:p>
            <a:pPr/>
          </a:p>
        </p:txBody>
      </p:sp>
      <p:sp>
        <p:nvSpPr>
          <p:cNvPr id="103" name="View of beach and sea from a grassy sand dune"/>
          <p:cNvSpPr/>
          <p:nvPr>
            <p:ph type="pic" idx="23"/>
          </p:nvPr>
        </p:nvSpPr>
        <p:spPr>
          <a:xfrm>
            <a:off x="-1981200" y="2260600"/>
            <a:ext cx="34404300" cy="22936200"/>
          </a:xfrm>
          <a:prstGeom prst="rect">
            <a:avLst/>
          </a:prstGeom>
        </p:spPr>
        <p:txBody>
          <a:bodyPr lIns="91439" tIns="45719" rIns="91439" bIns="45719" anchor="t">
            <a:noAutofit/>
          </a:bodyPr>
          <a:lstStyle/>
          <a:p>
            <a:pPr/>
          </a:p>
        </p:txBody>
      </p:sp>
      <p:sp>
        <p:nvSpPr>
          <p:cNvPr id="10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11" name="–Johnny Appleseed"/>
          <p:cNvSpPr txBox="1"/>
          <p:nvPr>
            <p:ph type="body" sz="quarter" idx="21"/>
          </p:nvPr>
        </p:nvSpPr>
        <p:spPr>
          <a:xfrm>
            <a:off x="4775200" y="17907000"/>
            <a:ext cx="39243000" cy="1168400"/>
          </a:xfrm>
          <a:prstGeom prst="rect">
            <a:avLst/>
          </a:prstGeom>
        </p:spPr>
        <p:txBody>
          <a:bodyPr anchor="t">
            <a:spAutoFit/>
          </a:bodyPr>
          <a:lstStyle>
            <a:lvl1pPr marL="0" indent="0" algn="ctr">
              <a:spcBef>
                <a:spcPts val="0"/>
              </a:spcBef>
              <a:buSzTx/>
              <a:buNone/>
              <a:defRPr i="1" sz="6400"/>
            </a:lvl1pPr>
          </a:lstStyle>
          <a:p>
            <a:pPr/>
            <a:r>
              <a:t>–Johnny Appleseed</a:t>
            </a:r>
          </a:p>
        </p:txBody>
      </p:sp>
      <p:sp>
        <p:nvSpPr>
          <p:cNvPr id="112" name="“Type a quote here.”"/>
          <p:cNvSpPr txBox="1"/>
          <p:nvPr>
            <p:ph type="body" sz="quarter" idx="22"/>
          </p:nvPr>
        </p:nvSpPr>
        <p:spPr>
          <a:xfrm>
            <a:off x="4775200" y="12146182"/>
            <a:ext cx="39243000" cy="1666436"/>
          </a:xfrm>
          <a:prstGeom prst="rect">
            <a:avLst/>
          </a:prstGeom>
        </p:spPr>
        <p:txBody>
          <a:bodyPr>
            <a:spAutoFit/>
          </a:bodyPr>
          <a:lstStyle>
            <a:lvl1pPr marL="0" indent="0" algn="ctr">
              <a:spcBef>
                <a:spcPts val="0"/>
              </a:spcBef>
              <a:buSzTx/>
              <a:buNone/>
              <a:defRPr sz="9600">
                <a:latin typeface="+mn-lt"/>
                <a:ea typeface="+mn-ea"/>
                <a:cs typeface="+mn-cs"/>
                <a:sym typeface="Helvetica Neue Medium"/>
              </a:defRPr>
            </a:lvl1pPr>
          </a:lstStyle>
          <a:p>
            <a:pPr/>
            <a:r>
              <a:t>“Type a quote here.” </a:t>
            </a:r>
          </a:p>
        </p:txBody>
      </p:sp>
      <p:sp>
        <p:nvSpPr>
          <p:cNvPr id="1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20" name="View of beach and sea from a grassy sand dune"/>
          <p:cNvSpPr/>
          <p:nvPr>
            <p:ph type="pic" idx="21"/>
          </p:nvPr>
        </p:nvSpPr>
        <p:spPr>
          <a:xfrm>
            <a:off x="-101600" y="-2540000"/>
            <a:ext cx="48971200" cy="32647468"/>
          </a:xfrm>
          <a:prstGeom prst="rect">
            <a:avLst/>
          </a:prstGeom>
        </p:spPr>
        <p:txBody>
          <a:bodyPr lIns="91439" tIns="45719" rIns="91439" bIns="45719" anchor="t">
            <a:noAutofit/>
          </a:bodyPr>
          <a:lstStyle/>
          <a:p>
            <a:pPr/>
          </a:p>
        </p:txBody>
      </p:sp>
      <p:sp>
        <p:nvSpPr>
          <p:cNvPr id="12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135" name="Slide Title"/>
          <p:cNvSpPr txBox="1"/>
          <p:nvPr>
            <p:ph type="title" hasCustomPrompt="1"/>
          </p:nvPr>
        </p:nvSpPr>
        <p:spPr>
          <a:xfrm>
            <a:off x="2413000" y="2159000"/>
            <a:ext cx="43942000" cy="2866326"/>
          </a:xfrm>
          <a:prstGeom prst="rect">
            <a:avLst/>
          </a:prstGeom>
        </p:spPr>
        <p:txBody>
          <a:bodyPr anchor="t"/>
          <a:lstStyle>
            <a:lvl1pPr algn="l" defTabSz="4876677">
              <a:lnSpc>
                <a:spcPct val="80000"/>
              </a:lnSpc>
              <a:defRPr b="1" spc="-340" sz="17000">
                <a:latin typeface="Helvetica Neue"/>
                <a:ea typeface="Helvetica Neue"/>
                <a:cs typeface="Helvetica Neue"/>
                <a:sym typeface="Helvetica Neue"/>
              </a:defRPr>
            </a:lvl1pPr>
          </a:lstStyle>
          <a:p>
            <a:pPr/>
            <a:r>
              <a:t>Slide Title</a:t>
            </a:r>
          </a:p>
        </p:txBody>
      </p:sp>
      <p:sp>
        <p:nvSpPr>
          <p:cNvPr id="136" name="Slide Subtitle"/>
          <p:cNvSpPr txBox="1"/>
          <p:nvPr>
            <p:ph type="body" sz="quarter" idx="21" hasCustomPrompt="1"/>
          </p:nvPr>
        </p:nvSpPr>
        <p:spPr>
          <a:xfrm>
            <a:off x="2413000" y="4745925"/>
            <a:ext cx="43942000" cy="1869558"/>
          </a:xfrm>
          <a:prstGeom prst="rect">
            <a:avLst/>
          </a:prstGeom>
        </p:spPr>
        <p:txBody>
          <a:bodyPr lIns="91439" tIns="91439" rIns="91439" bIns="91439" anchor="t"/>
          <a:lstStyle>
            <a:lvl1pPr marL="0" indent="0">
              <a:spcBef>
                <a:spcPts val="0"/>
              </a:spcBef>
              <a:buSzTx/>
              <a:buNone/>
              <a:defRPr b="1" sz="11000"/>
            </a:lvl1pPr>
          </a:lstStyle>
          <a:p>
            <a:pPr/>
            <a:r>
              <a:t>Slide Subtitle</a:t>
            </a:r>
          </a:p>
        </p:txBody>
      </p:sp>
      <p:sp>
        <p:nvSpPr>
          <p:cNvPr id="137" name="Body Level One…"/>
          <p:cNvSpPr txBox="1"/>
          <p:nvPr>
            <p:ph type="body" idx="1" hasCustomPrompt="1"/>
          </p:nvPr>
        </p:nvSpPr>
        <p:spPr>
          <a:xfrm>
            <a:off x="2413000" y="8497009"/>
            <a:ext cx="43942000" cy="16512022"/>
          </a:xfrm>
          <a:prstGeom prst="rect">
            <a:avLst/>
          </a:prstGeom>
        </p:spPr>
        <p:txBody>
          <a:bodyPr anchor="t"/>
          <a:lstStyle>
            <a:lvl1pPr marL="1219200" indent="-1219200" defTabSz="4876677">
              <a:lnSpc>
                <a:spcPct val="90000"/>
              </a:lnSpc>
              <a:spcBef>
                <a:spcPts val="9000"/>
              </a:spcBef>
              <a:buSzPct val="123000"/>
              <a:defRPr sz="9600"/>
            </a:lvl1pPr>
            <a:lvl2pPr marL="1828800" indent="-1219200" defTabSz="4876677">
              <a:lnSpc>
                <a:spcPct val="90000"/>
              </a:lnSpc>
              <a:spcBef>
                <a:spcPts val="9000"/>
              </a:spcBef>
              <a:buSzPct val="123000"/>
              <a:defRPr sz="9600"/>
            </a:lvl2pPr>
            <a:lvl3pPr marL="2438400" indent="-1219200" defTabSz="4876677">
              <a:lnSpc>
                <a:spcPct val="90000"/>
              </a:lnSpc>
              <a:spcBef>
                <a:spcPts val="9000"/>
              </a:spcBef>
              <a:buSzPct val="123000"/>
              <a:defRPr sz="9600"/>
            </a:lvl3pPr>
            <a:lvl4pPr marL="3048000" indent="-1219200" defTabSz="4876677">
              <a:lnSpc>
                <a:spcPct val="90000"/>
              </a:lnSpc>
              <a:spcBef>
                <a:spcPts val="9000"/>
              </a:spcBef>
              <a:buSzPct val="123000"/>
              <a:defRPr sz="9600"/>
            </a:lvl4pPr>
            <a:lvl5pPr marL="3657600" indent="-1219200" defTabSz="4876677">
              <a:lnSpc>
                <a:spcPct val="90000"/>
              </a:lnSpc>
              <a:spcBef>
                <a:spcPts val="9000"/>
              </a:spcBef>
              <a:buSzPct val="123000"/>
              <a:defRPr sz="9600"/>
            </a:lvl5pPr>
          </a:lstStyle>
          <a:p>
            <a:pPr/>
            <a:r>
              <a:t>Slide bullet text</a:t>
            </a:r>
          </a:p>
          <a:p>
            <a:pPr lvl="1"/>
            <a:r>
              <a:t/>
            </a:r>
          </a:p>
          <a:p>
            <a:pPr lvl="2"/>
            <a:r>
              <a:t/>
            </a:r>
          </a:p>
          <a:p>
            <a:pPr lvl="3"/>
            <a:r>
              <a:t/>
            </a:r>
          </a:p>
          <a:p>
            <a:pPr lvl="4"/>
            <a:r>
              <a:t/>
            </a:r>
          </a:p>
        </p:txBody>
      </p:sp>
      <p:sp>
        <p:nvSpPr>
          <p:cNvPr id="138" name="Slide Number"/>
          <p:cNvSpPr txBox="1"/>
          <p:nvPr>
            <p:ph type="sldNum" sz="quarter" idx="2"/>
          </p:nvPr>
        </p:nvSpPr>
        <p:spPr>
          <a:xfrm>
            <a:off x="24009349" y="26174699"/>
            <a:ext cx="724308" cy="736499"/>
          </a:xfrm>
          <a:prstGeom prst="rect">
            <a:avLst/>
          </a:prstGeom>
        </p:spPr>
        <p:txBody>
          <a:bodyPr anchor="b"/>
          <a:lstStyle>
            <a:lvl1pPr defTabSz="1168400">
              <a:defRPr sz="3600">
                <a:latin typeface="Helvetica Neue"/>
                <a:ea typeface="Helvetica Neue"/>
                <a:cs typeface="Helvetica Neue"/>
                <a:sym typeface="Helvetica Neue"/>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3378200" y="711200"/>
            <a:ext cx="42011600" cy="4572000"/>
          </a:xfrm>
          <a:prstGeom prst="rect">
            <a:avLst/>
          </a:prstGeom>
          <a:ln w="25400">
            <a:miter lim="400000"/>
          </a:ln>
          <a:extLst>
            <a:ext uri="{C572A759-6A51-4108-AA02-DFA0A04FC94B}">
              <ma14:wrappingTextBoxFlag xmlns:ma14="http://schemas.microsoft.com/office/mac/drawingml/2011/main" val="1"/>
            </a:ext>
          </a:extLst>
        </p:spPr>
        <p:txBody>
          <a:bodyPr lIns="101600" tIns="101600" rIns="101600" bIns="101600" anchor="ctr">
            <a:normAutofit fontScale="100000" lnSpcReduction="0"/>
          </a:bodyPr>
          <a:lstStyle/>
          <a:p>
            <a:pPr/>
            <a:r>
              <a:t>Title Text</a:t>
            </a:r>
          </a:p>
        </p:txBody>
      </p:sp>
      <p:sp>
        <p:nvSpPr>
          <p:cNvPr id="3" name="Body Level One…"/>
          <p:cNvSpPr txBox="1"/>
          <p:nvPr>
            <p:ph type="body" idx="1"/>
          </p:nvPr>
        </p:nvSpPr>
        <p:spPr>
          <a:xfrm>
            <a:off x="3378200" y="6299200"/>
            <a:ext cx="42011600" cy="18592800"/>
          </a:xfrm>
          <a:prstGeom prst="rect">
            <a:avLst/>
          </a:prstGeom>
          <a:ln w="25400">
            <a:miter lim="400000"/>
          </a:ln>
          <a:extLst>
            <a:ext uri="{C572A759-6A51-4108-AA02-DFA0A04FC94B}">
              <ma14:wrappingTextBoxFlag xmlns:ma14="http://schemas.microsoft.com/office/mac/drawingml/2011/main" val="1"/>
            </a:ext>
          </a:extLst>
        </p:spPr>
        <p:txBody>
          <a:bodyPr lIns="101600" tIns="101600" rIns="101600" bIns="1016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23924412" y="26162000"/>
            <a:ext cx="893776" cy="909418"/>
          </a:xfrm>
          <a:prstGeom prst="rect">
            <a:avLst/>
          </a:prstGeom>
          <a:ln w="25400">
            <a:miter lim="400000"/>
          </a:ln>
        </p:spPr>
        <p:txBody>
          <a:bodyPr wrap="none" lIns="101600" tIns="101600" rIns="101600" bIns="101600">
            <a:spAutoFit/>
          </a:bodyPr>
          <a:lstStyle>
            <a:lvl1pPr algn="ctr">
              <a:spcBef>
                <a:spcPts val="0"/>
              </a:spcBef>
              <a:defRPr sz="4800">
                <a:latin typeface="Helvetica Neue Light"/>
                <a:ea typeface="Helvetica Neue Light"/>
                <a:cs typeface="Helvetica Neue Light"/>
                <a:sym typeface="Helvetica Neue Light"/>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ransition xmlns:p14="http://schemas.microsoft.com/office/powerpoint/2010/main" spd="med" advClick="1"/>
  <p:txStyles>
    <p:titleStyle>
      <a:lvl1pPr marL="0" marR="0" indent="0" algn="ctr" defTabSz="1651000" rtl="0" latinLnBrk="0">
        <a:lnSpc>
          <a:spcPct val="100000"/>
        </a:lnSpc>
        <a:spcBef>
          <a:spcPts val="0"/>
        </a:spcBef>
        <a:spcAft>
          <a:spcPts val="0"/>
        </a:spcAft>
        <a:buClrTx/>
        <a:buSzTx/>
        <a:buFontTx/>
        <a:buNone/>
        <a:tabLst/>
        <a:defRPr b="0" baseline="0" cap="none" i="0" spc="0" strike="noStrike" sz="22400" u="none">
          <a:solidFill>
            <a:srgbClr val="000000"/>
          </a:solidFill>
          <a:uFillTx/>
          <a:latin typeface="+mn-lt"/>
          <a:ea typeface="+mn-ea"/>
          <a:cs typeface="+mn-cs"/>
          <a:sym typeface="Helvetica Neue Medium"/>
        </a:defRPr>
      </a:lvl1pPr>
      <a:lvl2pPr marL="0" marR="0" indent="457200" algn="ctr" defTabSz="1651000" rtl="0" latinLnBrk="0">
        <a:lnSpc>
          <a:spcPct val="100000"/>
        </a:lnSpc>
        <a:spcBef>
          <a:spcPts val="0"/>
        </a:spcBef>
        <a:spcAft>
          <a:spcPts val="0"/>
        </a:spcAft>
        <a:buClrTx/>
        <a:buSzTx/>
        <a:buFontTx/>
        <a:buNone/>
        <a:tabLst/>
        <a:defRPr b="0" baseline="0" cap="none" i="0" spc="0" strike="noStrike" sz="22400" u="none">
          <a:solidFill>
            <a:srgbClr val="000000"/>
          </a:solidFill>
          <a:uFillTx/>
          <a:latin typeface="+mn-lt"/>
          <a:ea typeface="+mn-ea"/>
          <a:cs typeface="+mn-cs"/>
          <a:sym typeface="Helvetica Neue Medium"/>
        </a:defRPr>
      </a:lvl2pPr>
      <a:lvl3pPr marL="0" marR="0" indent="914400" algn="ctr" defTabSz="1651000" rtl="0" latinLnBrk="0">
        <a:lnSpc>
          <a:spcPct val="100000"/>
        </a:lnSpc>
        <a:spcBef>
          <a:spcPts val="0"/>
        </a:spcBef>
        <a:spcAft>
          <a:spcPts val="0"/>
        </a:spcAft>
        <a:buClrTx/>
        <a:buSzTx/>
        <a:buFontTx/>
        <a:buNone/>
        <a:tabLst/>
        <a:defRPr b="0" baseline="0" cap="none" i="0" spc="0" strike="noStrike" sz="22400" u="none">
          <a:solidFill>
            <a:srgbClr val="000000"/>
          </a:solidFill>
          <a:uFillTx/>
          <a:latin typeface="+mn-lt"/>
          <a:ea typeface="+mn-ea"/>
          <a:cs typeface="+mn-cs"/>
          <a:sym typeface="Helvetica Neue Medium"/>
        </a:defRPr>
      </a:lvl3pPr>
      <a:lvl4pPr marL="0" marR="0" indent="1371600" algn="ctr" defTabSz="1651000" rtl="0" latinLnBrk="0">
        <a:lnSpc>
          <a:spcPct val="100000"/>
        </a:lnSpc>
        <a:spcBef>
          <a:spcPts val="0"/>
        </a:spcBef>
        <a:spcAft>
          <a:spcPts val="0"/>
        </a:spcAft>
        <a:buClrTx/>
        <a:buSzTx/>
        <a:buFontTx/>
        <a:buNone/>
        <a:tabLst/>
        <a:defRPr b="0" baseline="0" cap="none" i="0" spc="0" strike="noStrike" sz="22400" u="none">
          <a:solidFill>
            <a:srgbClr val="000000"/>
          </a:solidFill>
          <a:uFillTx/>
          <a:latin typeface="+mn-lt"/>
          <a:ea typeface="+mn-ea"/>
          <a:cs typeface="+mn-cs"/>
          <a:sym typeface="Helvetica Neue Medium"/>
        </a:defRPr>
      </a:lvl4pPr>
      <a:lvl5pPr marL="0" marR="0" indent="1828800" algn="ctr" defTabSz="1651000" rtl="0" latinLnBrk="0">
        <a:lnSpc>
          <a:spcPct val="100000"/>
        </a:lnSpc>
        <a:spcBef>
          <a:spcPts val="0"/>
        </a:spcBef>
        <a:spcAft>
          <a:spcPts val="0"/>
        </a:spcAft>
        <a:buClrTx/>
        <a:buSzTx/>
        <a:buFontTx/>
        <a:buNone/>
        <a:tabLst/>
        <a:defRPr b="0" baseline="0" cap="none" i="0" spc="0" strike="noStrike" sz="22400" u="none">
          <a:solidFill>
            <a:srgbClr val="000000"/>
          </a:solidFill>
          <a:uFillTx/>
          <a:latin typeface="+mn-lt"/>
          <a:ea typeface="+mn-ea"/>
          <a:cs typeface="+mn-cs"/>
          <a:sym typeface="Helvetica Neue Medium"/>
        </a:defRPr>
      </a:lvl5pPr>
      <a:lvl6pPr marL="0" marR="0" indent="2286000" algn="ctr" defTabSz="1651000" rtl="0" latinLnBrk="0">
        <a:lnSpc>
          <a:spcPct val="100000"/>
        </a:lnSpc>
        <a:spcBef>
          <a:spcPts val="0"/>
        </a:spcBef>
        <a:spcAft>
          <a:spcPts val="0"/>
        </a:spcAft>
        <a:buClrTx/>
        <a:buSzTx/>
        <a:buFontTx/>
        <a:buNone/>
        <a:tabLst/>
        <a:defRPr b="0" baseline="0" cap="none" i="0" spc="0" strike="noStrike" sz="22400" u="none">
          <a:solidFill>
            <a:srgbClr val="000000"/>
          </a:solidFill>
          <a:uFillTx/>
          <a:latin typeface="+mn-lt"/>
          <a:ea typeface="+mn-ea"/>
          <a:cs typeface="+mn-cs"/>
          <a:sym typeface="Helvetica Neue Medium"/>
        </a:defRPr>
      </a:lvl6pPr>
      <a:lvl7pPr marL="0" marR="0" indent="2743200" algn="ctr" defTabSz="1651000" rtl="0" latinLnBrk="0">
        <a:lnSpc>
          <a:spcPct val="100000"/>
        </a:lnSpc>
        <a:spcBef>
          <a:spcPts val="0"/>
        </a:spcBef>
        <a:spcAft>
          <a:spcPts val="0"/>
        </a:spcAft>
        <a:buClrTx/>
        <a:buSzTx/>
        <a:buFontTx/>
        <a:buNone/>
        <a:tabLst/>
        <a:defRPr b="0" baseline="0" cap="none" i="0" spc="0" strike="noStrike" sz="22400" u="none">
          <a:solidFill>
            <a:srgbClr val="000000"/>
          </a:solidFill>
          <a:uFillTx/>
          <a:latin typeface="+mn-lt"/>
          <a:ea typeface="+mn-ea"/>
          <a:cs typeface="+mn-cs"/>
          <a:sym typeface="Helvetica Neue Medium"/>
        </a:defRPr>
      </a:lvl7pPr>
      <a:lvl8pPr marL="0" marR="0" indent="3200400" algn="ctr" defTabSz="1651000" rtl="0" latinLnBrk="0">
        <a:lnSpc>
          <a:spcPct val="100000"/>
        </a:lnSpc>
        <a:spcBef>
          <a:spcPts val="0"/>
        </a:spcBef>
        <a:spcAft>
          <a:spcPts val="0"/>
        </a:spcAft>
        <a:buClrTx/>
        <a:buSzTx/>
        <a:buFontTx/>
        <a:buNone/>
        <a:tabLst/>
        <a:defRPr b="0" baseline="0" cap="none" i="0" spc="0" strike="noStrike" sz="22400" u="none">
          <a:solidFill>
            <a:srgbClr val="000000"/>
          </a:solidFill>
          <a:uFillTx/>
          <a:latin typeface="+mn-lt"/>
          <a:ea typeface="+mn-ea"/>
          <a:cs typeface="+mn-cs"/>
          <a:sym typeface="Helvetica Neue Medium"/>
        </a:defRPr>
      </a:lvl8pPr>
      <a:lvl9pPr marL="0" marR="0" indent="3657600" algn="ctr" defTabSz="1651000" rtl="0" latinLnBrk="0">
        <a:lnSpc>
          <a:spcPct val="100000"/>
        </a:lnSpc>
        <a:spcBef>
          <a:spcPts val="0"/>
        </a:spcBef>
        <a:spcAft>
          <a:spcPts val="0"/>
        </a:spcAft>
        <a:buClrTx/>
        <a:buSzTx/>
        <a:buFontTx/>
        <a:buNone/>
        <a:tabLst/>
        <a:defRPr b="0" baseline="0" cap="none" i="0" spc="0" strike="noStrike" sz="22400" u="none">
          <a:solidFill>
            <a:srgbClr val="000000"/>
          </a:solidFill>
          <a:uFillTx/>
          <a:latin typeface="+mn-lt"/>
          <a:ea typeface="+mn-ea"/>
          <a:cs typeface="+mn-cs"/>
          <a:sym typeface="Helvetica Neue Medium"/>
        </a:defRPr>
      </a:lvl9pPr>
    </p:titleStyle>
    <p:bodyStyle>
      <a:lvl1pPr marL="1270000" marR="0" indent="-1270000" algn="l" defTabSz="1651000" latinLnBrk="0">
        <a:lnSpc>
          <a:spcPct val="100000"/>
        </a:lnSpc>
        <a:spcBef>
          <a:spcPts val="11800"/>
        </a:spcBef>
        <a:spcAft>
          <a:spcPts val="0"/>
        </a:spcAft>
        <a:buClrTx/>
        <a:buSzPct val="125000"/>
        <a:buFontTx/>
        <a:buChar char="•"/>
        <a:tabLst/>
        <a:defRPr b="0" baseline="0" cap="none" i="0" spc="0" strike="noStrike" sz="10400" u="none">
          <a:solidFill>
            <a:srgbClr val="000000"/>
          </a:solidFill>
          <a:uFillTx/>
          <a:latin typeface="Helvetica Neue"/>
          <a:ea typeface="Helvetica Neue"/>
          <a:cs typeface="Helvetica Neue"/>
          <a:sym typeface="Helvetica Neue"/>
        </a:defRPr>
      </a:lvl1pPr>
      <a:lvl2pPr marL="1905000" marR="0" indent="-1270000" algn="l" defTabSz="1651000" latinLnBrk="0">
        <a:lnSpc>
          <a:spcPct val="100000"/>
        </a:lnSpc>
        <a:spcBef>
          <a:spcPts val="11800"/>
        </a:spcBef>
        <a:spcAft>
          <a:spcPts val="0"/>
        </a:spcAft>
        <a:buClrTx/>
        <a:buSzPct val="125000"/>
        <a:buFontTx/>
        <a:buChar char="•"/>
        <a:tabLst/>
        <a:defRPr b="0" baseline="0" cap="none" i="0" spc="0" strike="noStrike" sz="10400" u="none">
          <a:solidFill>
            <a:srgbClr val="000000"/>
          </a:solidFill>
          <a:uFillTx/>
          <a:latin typeface="Helvetica Neue"/>
          <a:ea typeface="Helvetica Neue"/>
          <a:cs typeface="Helvetica Neue"/>
          <a:sym typeface="Helvetica Neue"/>
        </a:defRPr>
      </a:lvl2pPr>
      <a:lvl3pPr marL="2540000" marR="0" indent="-1270000" algn="l" defTabSz="1651000" latinLnBrk="0">
        <a:lnSpc>
          <a:spcPct val="100000"/>
        </a:lnSpc>
        <a:spcBef>
          <a:spcPts val="11800"/>
        </a:spcBef>
        <a:spcAft>
          <a:spcPts val="0"/>
        </a:spcAft>
        <a:buClrTx/>
        <a:buSzPct val="125000"/>
        <a:buFontTx/>
        <a:buChar char="•"/>
        <a:tabLst/>
        <a:defRPr b="0" baseline="0" cap="none" i="0" spc="0" strike="noStrike" sz="10400" u="none">
          <a:solidFill>
            <a:srgbClr val="000000"/>
          </a:solidFill>
          <a:uFillTx/>
          <a:latin typeface="Helvetica Neue"/>
          <a:ea typeface="Helvetica Neue"/>
          <a:cs typeface="Helvetica Neue"/>
          <a:sym typeface="Helvetica Neue"/>
        </a:defRPr>
      </a:lvl3pPr>
      <a:lvl4pPr marL="3175000" marR="0" indent="-1270000" algn="l" defTabSz="1651000" latinLnBrk="0">
        <a:lnSpc>
          <a:spcPct val="100000"/>
        </a:lnSpc>
        <a:spcBef>
          <a:spcPts val="11800"/>
        </a:spcBef>
        <a:spcAft>
          <a:spcPts val="0"/>
        </a:spcAft>
        <a:buClrTx/>
        <a:buSzPct val="125000"/>
        <a:buFontTx/>
        <a:buChar char="•"/>
        <a:tabLst/>
        <a:defRPr b="0" baseline="0" cap="none" i="0" spc="0" strike="noStrike" sz="10400" u="none">
          <a:solidFill>
            <a:srgbClr val="000000"/>
          </a:solidFill>
          <a:uFillTx/>
          <a:latin typeface="Helvetica Neue"/>
          <a:ea typeface="Helvetica Neue"/>
          <a:cs typeface="Helvetica Neue"/>
          <a:sym typeface="Helvetica Neue"/>
        </a:defRPr>
      </a:lvl4pPr>
      <a:lvl5pPr marL="3810000" marR="0" indent="-1270000" algn="l" defTabSz="1651000" latinLnBrk="0">
        <a:lnSpc>
          <a:spcPct val="100000"/>
        </a:lnSpc>
        <a:spcBef>
          <a:spcPts val="11800"/>
        </a:spcBef>
        <a:spcAft>
          <a:spcPts val="0"/>
        </a:spcAft>
        <a:buClrTx/>
        <a:buSzPct val="125000"/>
        <a:buFontTx/>
        <a:buChar char="•"/>
        <a:tabLst/>
        <a:defRPr b="0" baseline="0" cap="none" i="0" spc="0" strike="noStrike" sz="10400" u="none">
          <a:solidFill>
            <a:srgbClr val="000000"/>
          </a:solidFill>
          <a:uFillTx/>
          <a:latin typeface="Helvetica Neue"/>
          <a:ea typeface="Helvetica Neue"/>
          <a:cs typeface="Helvetica Neue"/>
          <a:sym typeface="Helvetica Neue"/>
        </a:defRPr>
      </a:lvl5pPr>
      <a:lvl6pPr marL="4445000" marR="0" indent="-1270000" algn="l" defTabSz="1651000" latinLnBrk="0">
        <a:lnSpc>
          <a:spcPct val="100000"/>
        </a:lnSpc>
        <a:spcBef>
          <a:spcPts val="11800"/>
        </a:spcBef>
        <a:spcAft>
          <a:spcPts val="0"/>
        </a:spcAft>
        <a:buClrTx/>
        <a:buSzPct val="125000"/>
        <a:buFontTx/>
        <a:buChar char="•"/>
        <a:tabLst/>
        <a:defRPr b="0" baseline="0" cap="none" i="0" spc="0" strike="noStrike" sz="10400" u="none">
          <a:solidFill>
            <a:srgbClr val="000000"/>
          </a:solidFill>
          <a:uFillTx/>
          <a:latin typeface="Helvetica Neue"/>
          <a:ea typeface="Helvetica Neue"/>
          <a:cs typeface="Helvetica Neue"/>
          <a:sym typeface="Helvetica Neue"/>
        </a:defRPr>
      </a:lvl6pPr>
      <a:lvl7pPr marL="5080000" marR="0" indent="-1270000" algn="l" defTabSz="1651000" latinLnBrk="0">
        <a:lnSpc>
          <a:spcPct val="100000"/>
        </a:lnSpc>
        <a:spcBef>
          <a:spcPts val="11800"/>
        </a:spcBef>
        <a:spcAft>
          <a:spcPts val="0"/>
        </a:spcAft>
        <a:buClrTx/>
        <a:buSzPct val="125000"/>
        <a:buFontTx/>
        <a:buChar char="•"/>
        <a:tabLst/>
        <a:defRPr b="0" baseline="0" cap="none" i="0" spc="0" strike="noStrike" sz="10400" u="none">
          <a:solidFill>
            <a:srgbClr val="000000"/>
          </a:solidFill>
          <a:uFillTx/>
          <a:latin typeface="Helvetica Neue"/>
          <a:ea typeface="Helvetica Neue"/>
          <a:cs typeface="Helvetica Neue"/>
          <a:sym typeface="Helvetica Neue"/>
        </a:defRPr>
      </a:lvl7pPr>
      <a:lvl8pPr marL="5715000" marR="0" indent="-1270000" algn="l" defTabSz="1651000" latinLnBrk="0">
        <a:lnSpc>
          <a:spcPct val="100000"/>
        </a:lnSpc>
        <a:spcBef>
          <a:spcPts val="11800"/>
        </a:spcBef>
        <a:spcAft>
          <a:spcPts val="0"/>
        </a:spcAft>
        <a:buClrTx/>
        <a:buSzPct val="125000"/>
        <a:buFontTx/>
        <a:buChar char="•"/>
        <a:tabLst/>
        <a:defRPr b="0" baseline="0" cap="none" i="0" spc="0" strike="noStrike" sz="10400" u="none">
          <a:solidFill>
            <a:srgbClr val="000000"/>
          </a:solidFill>
          <a:uFillTx/>
          <a:latin typeface="Helvetica Neue"/>
          <a:ea typeface="Helvetica Neue"/>
          <a:cs typeface="Helvetica Neue"/>
          <a:sym typeface="Helvetica Neue"/>
        </a:defRPr>
      </a:lvl8pPr>
      <a:lvl9pPr marL="6350000" marR="0" indent="-1270000" algn="l" defTabSz="1651000" latinLnBrk="0">
        <a:lnSpc>
          <a:spcPct val="100000"/>
        </a:lnSpc>
        <a:spcBef>
          <a:spcPts val="11800"/>
        </a:spcBef>
        <a:spcAft>
          <a:spcPts val="0"/>
        </a:spcAft>
        <a:buClrTx/>
        <a:buSzPct val="125000"/>
        <a:buFontTx/>
        <a:buChar char="•"/>
        <a:tabLst/>
        <a:defRPr b="0" baseline="0" cap="none" i="0" spc="0" strike="noStrike" sz="10400" u="none">
          <a:solidFill>
            <a:srgbClr val="000000"/>
          </a:solidFill>
          <a:uFillTx/>
          <a:latin typeface="Helvetica Neue"/>
          <a:ea typeface="Helvetica Neue"/>
          <a:cs typeface="Helvetica Neue"/>
          <a:sym typeface="Helvetica Neue"/>
        </a:defRPr>
      </a:lvl9pPr>
    </p:bodyStyle>
    <p:otherStyle>
      <a:lvl1pPr marL="0" marR="0" indent="0" algn="ctr" defTabSz="1651000" rtl="0" latinLnBrk="0">
        <a:lnSpc>
          <a:spcPct val="100000"/>
        </a:lnSpc>
        <a:spcBef>
          <a:spcPts val="0"/>
        </a:spcBef>
        <a:spcAft>
          <a:spcPts val="0"/>
        </a:spcAft>
        <a:buClrTx/>
        <a:buSzTx/>
        <a:buFontTx/>
        <a:buNone/>
        <a:tabLst/>
        <a:defRPr b="0" baseline="0" cap="none" i="0" spc="0" strike="noStrike" sz="4800" u="none">
          <a:solidFill>
            <a:schemeClr val="tx1"/>
          </a:solidFill>
          <a:uFillTx/>
          <a:latin typeface="+mn-lt"/>
          <a:ea typeface="+mn-ea"/>
          <a:cs typeface="+mn-cs"/>
          <a:sym typeface="Helvetica Neue Light"/>
        </a:defRPr>
      </a:lvl1pPr>
      <a:lvl2pPr marL="0" marR="0" indent="457200" algn="ctr" defTabSz="1651000" rtl="0" latinLnBrk="0">
        <a:lnSpc>
          <a:spcPct val="100000"/>
        </a:lnSpc>
        <a:spcBef>
          <a:spcPts val="0"/>
        </a:spcBef>
        <a:spcAft>
          <a:spcPts val="0"/>
        </a:spcAft>
        <a:buClrTx/>
        <a:buSzTx/>
        <a:buFontTx/>
        <a:buNone/>
        <a:tabLst/>
        <a:defRPr b="0" baseline="0" cap="none" i="0" spc="0" strike="noStrike" sz="4800" u="none">
          <a:solidFill>
            <a:schemeClr val="tx1"/>
          </a:solidFill>
          <a:uFillTx/>
          <a:latin typeface="+mn-lt"/>
          <a:ea typeface="+mn-ea"/>
          <a:cs typeface="+mn-cs"/>
          <a:sym typeface="Helvetica Neue Light"/>
        </a:defRPr>
      </a:lvl2pPr>
      <a:lvl3pPr marL="0" marR="0" indent="914400" algn="ctr" defTabSz="1651000" rtl="0" latinLnBrk="0">
        <a:lnSpc>
          <a:spcPct val="100000"/>
        </a:lnSpc>
        <a:spcBef>
          <a:spcPts val="0"/>
        </a:spcBef>
        <a:spcAft>
          <a:spcPts val="0"/>
        </a:spcAft>
        <a:buClrTx/>
        <a:buSzTx/>
        <a:buFontTx/>
        <a:buNone/>
        <a:tabLst/>
        <a:defRPr b="0" baseline="0" cap="none" i="0" spc="0" strike="noStrike" sz="4800" u="none">
          <a:solidFill>
            <a:schemeClr val="tx1"/>
          </a:solidFill>
          <a:uFillTx/>
          <a:latin typeface="+mn-lt"/>
          <a:ea typeface="+mn-ea"/>
          <a:cs typeface="+mn-cs"/>
          <a:sym typeface="Helvetica Neue Light"/>
        </a:defRPr>
      </a:lvl3pPr>
      <a:lvl4pPr marL="0" marR="0" indent="1371600" algn="ctr" defTabSz="1651000" rtl="0" latinLnBrk="0">
        <a:lnSpc>
          <a:spcPct val="100000"/>
        </a:lnSpc>
        <a:spcBef>
          <a:spcPts val="0"/>
        </a:spcBef>
        <a:spcAft>
          <a:spcPts val="0"/>
        </a:spcAft>
        <a:buClrTx/>
        <a:buSzTx/>
        <a:buFontTx/>
        <a:buNone/>
        <a:tabLst/>
        <a:defRPr b="0" baseline="0" cap="none" i="0" spc="0" strike="noStrike" sz="4800" u="none">
          <a:solidFill>
            <a:schemeClr val="tx1"/>
          </a:solidFill>
          <a:uFillTx/>
          <a:latin typeface="+mn-lt"/>
          <a:ea typeface="+mn-ea"/>
          <a:cs typeface="+mn-cs"/>
          <a:sym typeface="Helvetica Neue Light"/>
        </a:defRPr>
      </a:lvl4pPr>
      <a:lvl5pPr marL="0" marR="0" indent="1828800" algn="ctr" defTabSz="1651000" rtl="0" latinLnBrk="0">
        <a:lnSpc>
          <a:spcPct val="100000"/>
        </a:lnSpc>
        <a:spcBef>
          <a:spcPts val="0"/>
        </a:spcBef>
        <a:spcAft>
          <a:spcPts val="0"/>
        </a:spcAft>
        <a:buClrTx/>
        <a:buSzTx/>
        <a:buFontTx/>
        <a:buNone/>
        <a:tabLst/>
        <a:defRPr b="0" baseline="0" cap="none" i="0" spc="0" strike="noStrike" sz="4800" u="none">
          <a:solidFill>
            <a:schemeClr val="tx1"/>
          </a:solidFill>
          <a:uFillTx/>
          <a:latin typeface="+mn-lt"/>
          <a:ea typeface="+mn-ea"/>
          <a:cs typeface="+mn-cs"/>
          <a:sym typeface="Helvetica Neue Light"/>
        </a:defRPr>
      </a:lvl5pPr>
      <a:lvl6pPr marL="0" marR="0" indent="2286000" algn="ctr" defTabSz="1651000" rtl="0" latinLnBrk="0">
        <a:lnSpc>
          <a:spcPct val="100000"/>
        </a:lnSpc>
        <a:spcBef>
          <a:spcPts val="0"/>
        </a:spcBef>
        <a:spcAft>
          <a:spcPts val="0"/>
        </a:spcAft>
        <a:buClrTx/>
        <a:buSzTx/>
        <a:buFontTx/>
        <a:buNone/>
        <a:tabLst/>
        <a:defRPr b="0" baseline="0" cap="none" i="0" spc="0" strike="noStrike" sz="4800" u="none">
          <a:solidFill>
            <a:schemeClr val="tx1"/>
          </a:solidFill>
          <a:uFillTx/>
          <a:latin typeface="+mn-lt"/>
          <a:ea typeface="+mn-ea"/>
          <a:cs typeface="+mn-cs"/>
          <a:sym typeface="Helvetica Neue Light"/>
        </a:defRPr>
      </a:lvl6pPr>
      <a:lvl7pPr marL="0" marR="0" indent="2743200" algn="ctr" defTabSz="1651000" rtl="0" latinLnBrk="0">
        <a:lnSpc>
          <a:spcPct val="100000"/>
        </a:lnSpc>
        <a:spcBef>
          <a:spcPts val="0"/>
        </a:spcBef>
        <a:spcAft>
          <a:spcPts val="0"/>
        </a:spcAft>
        <a:buClrTx/>
        <a:buSzTx/>
        <a:buFontTx/>
        <a:buNone/>
        <a:tabLst/>
        <a:defRPr b="0" baseline="0" cap="none" i="0" spc="0" strike="noStrike" sz="4800" u="none">
          <a:solidFill>
            <a:schemeClr val="tx1"/>
          </a:solidFill>
          <a:uFillTx/>
          <a:latin typeface="+mn-lt"/>
          <a:ea typeface="+mn-ea"/>
          <a:cs typeface="+mn-cs"/>
          <a:sym typeface="Helvetica Neue Light"/>
        </a:defRPr>
      </a:lvl7pPr>
      <a:lvl8pPr marL="0" marR="0" indent="3200400" algn="ctr" defTabSz="1651000" rtl="0" latinLnBrk="0">
        <a:lnSpc>
          <a:spcPct val="100000"/>
        </a:lnSpc>
        <a:spcBef>
          <a:spcPts val="0"/>
        </a:spcBef>
        <a:spcAft>
          <a:spcPts val="0"/>
        </a:spcAft>
        <a:buClrTx/>
        <a:buSzTx/>
        <a:buFontTx/>
        <a:buNone/>
        <a:tabLst/>
        <a:defRPr b="0" baseline="0" cap="none" i="0" spc="0" strike="noStrike" sz="4800" u="none">
          <a:solidFill>
            <a:schemeClr val="tx1"/>
          </a:solidFill>
          <a:uFillTx/>
          <a:latin typeface="+mn-lt"/>
          <a:ea typeface="+mn-ea"/>
          <a:cs typeface="+mn-cs"/>
          <a:sym typeface="Helvetica Neue Light"/>
        </a:defRPr>
      </a:lvl8pPr>
      <a:lvl9pPr marL="0" marR="0" indent="3657600" algn="ctr" defTabSz="1651000" rtl="0" latinLnBrk="0">
        <a:lnSpc>
          <a:spcPct val="100000"/>
        </a:lnSpc>
        <a:spcBef>
          <a:spcPts val="0"/>
        </a:spcBef>
        <a:spcAft>
          <a:spcPts val="0"/>
        </a:spcAft>
        <a:buClrTx/>
        <a:buSzTx/>
        <a:buFontTx/>
        <a:buNone/>
        <a:tabLst/>
        <a:defRPr b="0" baseline="0" cap="none" i="0" spc="0" strike="noStrike" sz="4800" u="none">
          <a:solidFill>
            <a:schemeClr val="tx1"/>
          </a:solidFill>
          <a:uFillTx/>
          <a:latin typeface="+mn-lt"/>
          <a:ea typeface="+mn-ea"/>
          <a:cs typeface="+mn-cs"/>
          <a:sym typeface="Helvetica Neue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png"/><Relationship Id="rId3" Type="http://schemas.openxmlformats.org/officeDocument/2006/relationships/image" Target="../media/image2.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image" Target="../media/image1.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image" Target="../media/image2.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xml"/><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image" Target="../media/image3.jpeg"/><Relationship Id="rId6" Type="http://schemas.openxmlformats.org/officeDocument/2006/relationships/image" Target="../media/image4.jpeg"/><Relationship Id="rId7" Type="http://schemas.openxmlformats.org/officeDocument/2006/relationships/image" Target="../media/image5.jpeg"/><Relationship Id="rId8" Type="http://schemas.openxmlformats.org/officeDocument/2006/relationships/image" Target="../media/image6.jpeg"/><Relationship Id="rId9" Type="http://schemas.openxmlformats.org/officeDocument/2006/relationships/image" Target="../media/image7.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Relationship Id="rId3" Type="http://schemas.openxmlformats.org/officeDocument/2006/relationships/image" Target="../media/image8.jpeg"/><Relationship Id="rId4" Type="http://schemas.openxmlformats.org/officeDocument/2006/relationships/image" Target="../media/image3.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6.xml"/><Relationship Id="rId3" Type="http://schemas.openxmlformats.org/officeDocument/2006/relationships/image" Target="../media/image9.jpeg"/><Relationship Id="rId4" Type="http://schemas.openxmlformats.org/officeDocument/2006/relationships/image" Target="../media/image3.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7.xml"/><Relationship Id="rId3" Type="http://schemas.openxmlformats.org/officeDocument/2006/relationships/image" Target="../media/image10.jpeg"/><Relationship Id="rId4" Type="http://schemas.openxmlformats.org/officeDocument/2006/relationships/image" Target="../media/image3.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8.xml"/><Relationship Id="rId3" Type="http://schemas.openxmlformats.org/officeDocument/2006/relationships/image" Target="../media/image11.jpeg"/><Relationship Id="rId4" Type="http://schemas.openxmlformats.org/officeDocument/2006/relationships/image" Target="../media/image1.png"/><Relationship Id="rId5" Type="http://schemas.openxmlformats.org/officeDocument/2006/relationships/image" Target="../media/image3.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9.xml"/><Relationship Id="rId3" Type="http://schemas.openxmlformats.org/officeDocument/2006/relationships/image" Target="../media/image12.jpeg"/><Relationship Id="rId4" Type="http://schemas.openxmlformats.org/officeDocument/2006/relationships/image" Target="../media/image3.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0.xml"/><Relationship Id="rId3" Type="http://schemas.openxmlformats.org/officeDocument/2006/relationships/image" Target="../media/image13.jpeg"/><Relationship Id="rId4" Type="http://schemas.openxmlformats.org/officeDocument/2006/relationships/image" Target="../media/image3.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1.xml"/><Relationship Id="rId3" Type="http://schemas.openxmlformats.org/officeDocument/2006/relationships/image" Target="../media/image14.jpeg"/><Relationship Id="rId4" Type="http://schemas.openxmlformats.org/officeDocument/2006/relationships/image" Target="../media/image3.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 Id="rId3" Type="http://schemas.openxmlformats.org/officeDocument/2006/relationships/image" Target="../media/image15.jpeg"/><Relationship Id="rId4" Type="http://schemas.openxmlformats.org/officeDocument/2006/relationships/image" Target="../media/image3.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3.xml"/><Relationship Id="rId3" Type="http://schemas.openxmlformats.org/officeDocument/2006/relationships/image" Target="../media/image16.jpeg"/><Relationship Id="rId4" Type="http://schemas.openxmlformats.org/officeDocument/2006/relationships/image" Target="../media/image3.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4.xml"/><Relationship Id="rId3" Type="http://schemas.openxmlformats.org/officeDocument/2006/relationships/image" Target="../media/image17.jpeg"/><Relationship Id="rId4" Type="http://schemas.openxmlformats.org/officeDocument/2006/relationships/image" Target="../media/image1.png"/><Relationship Id="rId5" Type="http://schemas.openxmlformats.org/officeDocument/2006/relationships/image" Target="../media/image3.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 Id="rId3" Type="http://schemas.openxmlformats.org/officeDocument/2006/relationships/image" Target="../media/image17.jpeg"/><Relationship Id="rId4" Type="http://schemas.openxmlformats.org/officeDocument/2006/relationships/image" Target="../media/image1.png"/><Relationship Id="rId5" Type="http://schemas.openxmlformats.org/officeDocument/2006/relationships/image" Target="../media/image3.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6.xml"/><Relationship Id="rId3" Type="http://schemas.openxmlformats.org/officeDocument/2006/relationships/image" Target="../media/image18.jpeg"/><Relationship Id="rId4" Type="http://schemas.openxmlformats.org/officeDocument/2006/relationships/image" Target="../media/image1.png"/><Relationship Id="rId5" Type="http://schemas.openxmlformats.org/officeDocument/2006/relationships/image" Target="../media/image3.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 Id="rId3" Type="http://schemas.openxmlformats.org/officeDocument/2006/relationships/image" Target="../media/image19.jpeg"/><Relationship Id="rId4" Type="http://schemas.openxmlformats.org/officeDocument/2006/relationships/image" Target="../media/image1.png"/><Relationship Id="rId5" Type="http://schemas.openxmlformats.org/officeDocument/2006/relationships/image" Target="../media/image3.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8.xml"/><Relationship Id="rId3" Type="http://schemas.openxmlformats.org/officeDocument/2006/relationships/image" Target="../media/image20.jpeg"/><Relationship Id="rId4" Type="http://schemas.openxmlformats.org/officeDocument/2006/relationships/image" Target="../media/image1.png"/><Relationship Id="rId5" Type="http://schemas.openxmlformats.org/officeDocument/2006/relationships/image" Target="../media/image3.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9.xml"/><Relationship Id="rId3" Type="http://schemas.openxmlformats.org/officeDocument/2006/relationships/image" Target="../media/image20.jpeg"/><Relationship Id="rId4" Type="http://schemas.openxmlformats.org/officeDocument/2006/relationships/image" Target="../media/image1.png"/><Relationship Id="rId5" Type="http://schemas.openxmlformats.org/officeDocument/2006/relationships/image" Target="../media/image3.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0.xml"/><Relationship Id="rId3" Type="http://schemas.openxmlformats.org/officeDocument/2006/relationships/image" Target="../media/image21.jpeg"/><Relationship Id="rId4" Type="http://schemas.openxmlformats.org/officeDocument/2006/relationships/image" Target="../media/image1.png"/><Relationship Id="rId5" Type="http://schemas.openxmlformats.org/officeDocument/2006/relationships/image" Target="../media/image3.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1.xml"/><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image" Target="../media/image21.jpeg"/><Relationship Id="rId6" Type="http://schemas.openxmlformats.org/officeDocument/2006/relationships/image" Target="../media/image18.jpeg"/></Relationships>

</file>

<file path=ppt/slides/_rels/slide23.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2.xml"/><Relationship Id="rId3" Type="http://schemas.openxmlformats.org/officeDocument/2006/relationships/image" Target="../media/image22.jpeg"/><Relationship Id="rId4" Type="http://schemas.openxmlformats.org/officeDocument/2006/relationships/image" Target="../media/image3.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3.xml"/><Relationship Id="rId3" Type="http://schemas.openxmlformats.org/officeDocument/2006/relationships/image" Target="../media/image23.jpeg"/><Relationship Id="rId4" Type="http://schemas.openxmlformats.org/officeDocument/2006/relationships/image" Target="../media/image1.png"/><Relationship Id="rId5" Type="http://schemas.openxmlformats.org/officeDocument/2006/relationships/image" Target="../media/image3.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4.xml"/><Relationship Id="rId3" Type="http://schemas.openxmlformats.org/officeDocument/2006/relationships/image" Target="../media/image23.jpeg"/><Relationship Id="rId4" Type="http://schemas.openxmlformats.org/officeDocument/2006/relationships/image" Target="../media/image1.png"/><Relationship Id="rId5" Type="http://schemas.openxmlformats.org/officeDocument/2006/relationships/image" Target="../media/image3.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5.xml"/><Relationship Id="rId3" Type="http://schemas.openxmlformats.org/officeDocument/2006/relationships/image" Target="../media/image4.png"/><Relationship Id="rId4" Type="http://schemas.openxmlformats.org/officeDocument/2006/relationships/image" Target="../media/image1.png"/><Relationship Id="rId5" Type="http://schemas.openxmlformats.org/officeDocument/2006/relationships/image" Target="../media/image3.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6.xml"/><Relationship Id="rId3" Type="http://schemas.openxmlformats.org/officeDocument/2006/relationships/image" Target="../media/image4.png"/><Relationship Id="rId4" Type="http://schemas.openxmlformats.org/officeDocument/2006/relationships/image" Target="../media/image1.png"/><Relationship Id="rId5" Type="http://schemas.openxmlformats.org/officeDocument/2006/relationships/image" Target="../media/image3.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7.xml"/><Relationship Id="rId3" Type="http://schemas.openxmlformats.org/officeDocument/2006/relationships/image" Target="../media/image4.png"/><Relationship Id="rId4" Type="http://schemas.openxmlformats.org/officeDocument/2006/relationships/image" Target="../media/image1.png"/><Relationship Id="rId5" Type="http://schemas.openxmlformats.org/officeDocument/2006/relationships/image" Target="../media/image3.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8.xml"/><Relationship Id="rId3" Type="http://schemas.openxmlformats.org/officeDocument/2006/relationships/image" Target="../media/image24.jpeg"/><Relationship Id="rId4" Type="http://schemas.openxmlformats.org/officeDocument/2006/relationships/image" Target="../media/image1.png"/><Relationship Id="rId5" Type="http://schemas.openxmlformats.org/officeDocument/2006/relationships/image" Target="../media/image3.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9.xml"/><Relationship Id="rId3" Type="http://schemas.openxmlformats.org/officeDocument/2006/relationships/image" Target="../media/image25.jpeg"/><Relationship Id="rId4" Type="http://schemas.openxmlformats.org/officeDocument/2006/relationships/image" Target="../media/image3.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0.xml"/><Relationship Id="rId3" Type="http://schemas.openxmlformats.org/officeDocument/2006/relationships/image" Target="../media/image26.jpeg"/><Relationship Id="rId4" Type="http://schemas.openxmlformats.org/officeDocument/2006/relationships/image" Target="../media/image3.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1.xml"/><Relationship Id="rId3" Type="http://schemas.openxmlformats.org/officeDocument/2006/relationships/image" Target="../media/image27.jpeg"/><Relationship Id="rId4" Type="http://schemas.openxmlformats.org/officeDocument/2006/relationships/image" Target="../media/image3.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2.xml"/><Relationship Id="rId3" Type="http://schemas.openxmlformats.org/officeDocument/2006/relationships/image" Target="../media/image28.jpeg"/><Relationship Id="rId4" Type="http://schemas.openxmlformats.org/officeDocument/2006/relationships/image" Target="../media/image1.png"/><Relationship Id="rId5" Type="http://schemas.openxmlformats.org/officeDocument/2006/relationships/image" Target="../media/image3.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3.xml"/><Relationship Id="rId3" Type="http://schemas.openxmlformats.org/officeDocument/2006/relationships/image" Target="../media/image29.jpeg"/><Relationship Id="rId4" Type="http://schemas.openxmlformats.org/officeDocument/2006/relationships/image" Target="../media/image1.png"/><Relationship Id="rId5" Type="http://schemas.openxmlformats.org/officeDocument/2006/relationships/image" Target="../media/image3.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4.xml"/><Relationship Id="rId3" Type="http://schemas.openxmlformats.org/officeDocument/2006/relationships/image" Target="../media/image29.jpeg"/><Relationship Id="rId4" Type="http://schemas.openxmlformats.org/officeDocument/2006/relationships/image" Target="../media/image1.png"/><Relationship Id="rId5" Type="http://schemas.openxmlformats.org/officeDocument/2006/relationships/image" Target="../media/image3.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5.xml"/><Relationship Id="rId3" Type="http://schemas.openxmlformats.org/officeDocument/2006/relationships/image" Target="../media/image30.jpeg"/><Relationship Id="rId4" Type="http://schemas.openxmlformats.org/officeDocument/2006/relationships/image" Target="../media/image1.png"/><Relationship Id="rId5" Type="http://schemas.openxmlformats.org/officeDocument/2006/relationships/image" Target="../media/image3.png"/></Relationships>

</file>

<file path=ppt/slides/_rels/slide37.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6.xml"/><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image" Target="../media/image31.jpeg"/><Relationship Id="rId6" Type="http://schemas.openxmlformats.org/officeDocument/2006/relationships/image" Target="../media/image29.jpeg"/><Relationship Id="rId7" Type="http://schemas.openxmlformats.org/officeDocument/2006/relationships/image" Target="../media/image32.jpeg"/></Relationships>

</file>

<file path=ppt/slides/_rels/slide38.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7.xml"/><Relationship Id="rId3" Type="http://schemas.openxmlformats.org/officeDocument/2006/relationships/image" Target="../media/image33.jpeg"/><Relationship Id="rId4" Type="http://schemas.openxmlformats.org/officeDocument/2006/relationships/image" Target="../media/image3.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8.xml"/><Relationship Id="rId3" Type="http://schemas.openxmlformats.org/officeDocument/2006/relationships/image" Target="../media/image34.jpeg"/><Relationship Id="rId4" Type="http://schemas.openxmlformats.org/officeDocument/2006/relationships/image" Target="../media/image3.png"/></Relationships>

</file>

<file path=ppt/slides/_rels/slide40.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9.xml"/><Relationship Id="rId3" Type="http://schemas.openxmlformats.org/officeDocument/2006/relationships/image" Target="../media/image35.jpeg"/><Relationship Id="rId4" Type="http://schemas.openxmlformats.org/officeDocument/2006/relationships/image" Target="../media/image3.png"/></Relationships>

</file>

<file path=ppt/slides/_rels/slide41.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0.xml"/><Relationship Id="rId3" Type="http://schemas.openxmlformats.org/officeDocument/2006/relationships/image" Target="../media/image36.jpeg"/><Relationship Id="rId4" Type="http://schemas.openxmlformats.org/officeDocument/2006/relationships/image" Target="../media/image3.png"/></Relationships>

</file>

<file path=ppt/slides/_rels/slide42.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png"/><Relationship Id="rId3"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7" name="BG.png" descr="BG.png"/>
          <p:cNvPicPr>
            <a:picLocks noChangeAspect="1"/>
          </p:cNvPicPr>
          <p:nvPr/>
        </p:nvPicPr>
        <p:blipFill>
          <a:blip r:embed="rId2">
            <a:extLst/>
          </a:blip>
          <a:stretch>
            <a:fillRect/>
          </a:stretch>
        </p:blipFill>
        <p:spPr>
          <a:xfrm>
            <a:off x="0" y="0"/>
            <a:ext cx="48768000" cy="27432000"/>
          </a:xfrm>
          <a:prstGeom prst="rect">
            <a:avLst/>
          </a:prstGeom>
          <a:ln w="25400">
            <a:miter lim="400000"/>
          </a:ln>
        </p:spPr>
      </p:pic>
      <p:grpSp>
        <p:nvGrpSpPr>
          <p:cNvPr id="178" name="Group 7"/>
          <p:cNvGrpSpPr/>
          <p:nvPr/>
        </p:nvGrpSpPr>
        <p:grpSpPr>
          <a:xfrm>
            <a:off x="19075" y="15669"/>
            <a:ext cx="20151735" cy="17142931"/>
            <a:chOff x="0" y="0"/>
            <a:chExt cx="20151735" cy="17142930"/>
          </a:xfrm>
        </p:grpSpPr>
        <p:sp>
          <p:nvSpPr>
            <p:cNvPr id="148"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0"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1"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2"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5"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6"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9"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0"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1"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4"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7"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8"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9"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2"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5"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6"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7"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85" name="Graphic 3"/>
          <p:cNvGrpSpPr/>
          <p:nvPr/>
        </p:nvGrpSpPr>
        <p:grpSpPr>
          <a:xfrm>
            <a:off x="43999763" y="1479847"/>
            <a:ext cx="2297273" cy="9682575"/>
            <a:chOff x="0" y="0"/>
            <a:chExt cx="2297271" cy="9682574"/>
          </a:xfrm>
        </p:grpSpPr>
        <p:sp>
          <p:nvSpPr>
            <p:cNvPr id="179"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80"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3"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4"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pic>
        <p:nvPicPr>
          <p:cNvPr id="186" name="logo_00270(1).png" descr="logo_00270(1).png"/>
          <p:cNvPicPr>
            <a:picLocks noChangeAspect="1"/>
          </p:cNvPicPr>
          <p:nvPr/>
        </p:nvPicPr>
        <p:blipFill>
          <a:blip r:embed="rId3">
            <a:extLst/>
          </a:blip>
          <a:stretch>
            <a:fillRect/>
          </a:stretch>
        </p:blipFill>
        <p:spPr>
          <a:xfrm>
            <a:off x="4569860" y="2570546"/>
            <a:ext cx="39628280" cy="22290908"/>
          </a:xfrm>
          <a:prstGeom prst="rect">
            <a:avLst/>
          </a:prstGeom>
          <a:ln w="25400">
            <a:miter lim="400000"/>
          </a:ln>
        </p:spPr>
      </p:pic>
      <p:sp>
        <p:nvSpPr>
          <p:cNvPr id="187" name="Group"/>
          <p:cNvSpPr/>
          <p:nvPr/>
        </p:nvSpPr>
        <p:spPr>
          <a:xfrm>
            <a:off x="2728001" y="24676759"/>
            <a:ext cx="43280482"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188" name="Oval 31"/>
          <p:cNvSpPr/>
          <p:nvPr/>
        </p:nvSpPr>
        <p:spPr>
          <a:xfrm>
            <a:off x="2040577" y="24333644"/>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0" name="BG.png" descr="BG.png"/>
          <p:cNvPicPr>
            <a:picLocks noChangeAspect="1"/>
          </p:cNvPicPr>
          <p:nvPr/>
        </p:nvPicPr>
        <p:blipFill>
          <a:blip r:embed="rId3">
            <a:extLst/>
          </a:blip>
          <a:stretch>
            <a:fillRect/>
          </a:stretch>
        </p:blipFill>
        <p:spPr>
          <a:xfrm>
            <a:off x="0" y="0"/>
            <a:ext cx="48768000" cy="27432000"/>
          </a:xfrm>
          <a:prstGeom prst="rect">
            <a:avLst/>
          </a:prstGeom>
          <a:ln w="25400">
            <a:miter lim="400000"/>
          </a:ln>
        </p:spPr>
      </p:pic>
      <p:grpSp>
        <p:nvGrpSpPr>
          <p:cNvPr id="221" name="Group 7"/>
          <p:cNvGrpSpPr/>
          <p:nvPr/>
        </p:nvGrpSpPr>
        <p:grpSpPr>
          <a:xfrm>
            <a:off x="29673575" y="11301736"/>
            <a:ext cx="20151735" cy="17142931"/>
            <a:chOff x="0" y="0"/>
            <a:chExt cx="20151735" cy="17142930"/>
          </a:xfrm>
        </p:grpSpPr>
        <p:sp>
          <p:nvSpPr>
            <p:cNvPr id="19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52" name="Group 7"/>
          <p:cNvGrpSpPr/>
          <p:nvPr/>
        </p:nvGrpSpPr>
        <p:grpSpPr>
          <a:xfrm>
            <a:off x="-1051959" y="-1008798"/>
            <a:ext cx="20151735" cy="17142931"/>
            <a:chOff x="0" y="0"/>
            <a:chExt cx="20151735" cy="17142930"/>
          </a:xfrm>
        </p:grpSpPr>
        <p:sp>
          <p:nvSpPr>
            <p:cNvPr id="22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59" name="Graphic 3"/>
          <p:cNvGrpSpPr/>
          <p:nvPr/>
        </p:nvGrpSpPr>
        <p:grpSpPr>
          <a:xfrm>
            <a:off x="43999763" y="1479847"/>
            <a:ext cx="2297273" cy="9682575"/>
            <a:chOff x="0" y="0"/>
            <a:chExt cx="2297271" cy="9682574"/>
          </a:xfrm>
        </p:grpSpPr>
        <p:sp>
          <p:nvSpPr>
            <p:cNvPr id="253"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54"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5"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6"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pic>
        <p:nvPicPr>
          <p:cNvPr id="260" name="logo_00270(1).png" descr="logo_00270(1).png"/>
          <p:cNvPicPr>
            <a:picLocks noChangeAspect="1"/>
          </p:cNvPicPr>
          <p:nvPr/>
        </p:nvPicPr>
        <p:blipFill>
          <a:blip r:embed="rId4">
            <a:extLst/>
          </a:blip>
          <a:stretch>
            <a:fillRect/>
          </a:stretch>
        </p:blipFill>
        <p:spPr>
          <a:xfrm>
            <a:off x="14078326" y="1706946"/>
            <a:ext cx="20579835" cy="11576157"/>
          </a:xfrm>
          <a:prstGeom prst="rect">
            <a:avLst/>
          </a:prstGeom>
          <a:ln w="25400">
            <a:miter lim="400000"/>
          </a:ln>
        </p:spPr>
      </p:pic>
      <p:sp>
        <p:nvSpPr>
          <p:cNvPr id="261" name="Group"/>
          <p:cNvSpPr/>
          <p:nvPr/>
        </p:nvSpPr>
        <p:spPr>
          <a:xfrm>
            <a:off x="2728001" y="24676759"/>
            <a:ext cx="43280482"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262" name="Oval 31"/>
          <p:cNvSpPr/>
          <p:nvPr/>
        </p:nvSpPr>
        <p:spPr>
          <a:xfrm>
            <a:off x="2040577" y="24333644"/>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63" name="Rectangle: Rounded Corners 2"/>
          <p:cNvSpPr/>
          <p:nvPr/>
        </p:nvSpPr>
        <p:spPr>
          <a:xfrm>
            <a:off x="7061199" y="14499787"/>
            <a:ext cx="34614089" cy="8755896"/>
          </a:xfrm>
          <a:prstGeom prst="roundRect">
            <a:avLst>
              <a:gd name="adj" fmla="val 2602"/>
            </a:avLst>
          </a:prstGeom>
          <a:ln w="76200">
            <a:solidFill>
              <a:srgbClr val="F1BD77"/>
            </a:solidFill>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64" name="TextBox 1"/>
          <p:cNvSpPr txBox="1"/>
          <p:nvPr/>
        </p:nvSpPr>
        <p:spPr>
          <a:xfrm>
            <a:off x="9169895" y="16050714"/>
            <a:ext cx="30396697" cy="56540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8000">
                <a:gradFill flip="none" rotWithShape="1">
                  <a:gsLst>
                    <a:gs pos="576">
                      <a:srgbClr val="F1BD77"/>
                    </a:gs>
                    <a:gs pos="48000">
                      <a:srgbClr val="FFFFA6"/>
                    </a:gs>
                  </a:gsLst>
                  <a:lin ang="8100000" scaled="0"/>
                </a:gradFill>
                <a:latin typeface="Verdana"/>
                <a:ea typeface="Verdana"/>
                <a:cs typeface="Verdana"/>
                <a:sym typeface="Verdana"/>
              </a:defRPr>
            </a:lvl1pPr>
          </a:lstStyle>
          <a:p>
            <a:pPr/>
            <a:r>
              <a:t>God’s Covenant With Humanity</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advClick="1"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8" name="BG.png" descr="BG.png"/>
          <p:cNvPicPr>
            <a:picLocks noChangeAspect="1"/>
          </p:cNvPicPr>
          <p:nvPr/>
        </p:nvPicPr>
        <p:blipFill>
          <a:blip r:embed="rId3">
            <a:extLst/>
          </a:blip>
          <a:stretch>
            <a:fillRect/>
          </a:stretch>
        </p:blipFill>
        <p:spPr>
          <a:xfrm>
            <a:off x="0" y="0"/>
            <a:ext cx="48768000" cy="27432000"/>
          </a:xfrm>
          <a:prstGeom prst="rect">
            <a:avLst/>
          </a:prstGeom>
          <a:ln w="25400">
            <a:miter lim="400000"/>
          </a:ln>
        </p:spPr>
      </p:pic>
      <p:grpSp>
        <p:nvGrpSpPr>
          <p:cNvPr id="299" name="Group 7"/>
          <p:cNvGrpSpPr/>
          <p:nvPr/>
        </p:nvGrpSpPr>
        <p:grpSpPr>
          <a:xfrm>
            <a:off x="29656642" y="11297502"/>
            <a:ext cx="20151736" cy="17142931"/>
            <a:chOff x="0" y="0"/>
            <a:chExt cx="20151735" cy="17142930"/>
          </a:xfrm>
        </p:grpSpPr>
        <p:sp>
          <p:nvSpPr>
            <p:cNvPr id="269"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0"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1"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2"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5"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8"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9"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0"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3"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6"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7"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8"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1"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4"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5"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6"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330" name="Group 7"/>
          <p:cNvGrpSpPr/>
          <p:nvPr/>
        </p:nvGrpSpPr>
        <p:grpSpPr>
          <a:xfrm>
            <a:off x="-1039259" y="-1017265"/>
            <a:ext cx="20151735" cy="17142932"/>
            <a:chOff x="0" y="0"/>
            <a:chExt cx="20151735" cy="17142930"/>
          </a:xfrm>
        </p:grpSpPr>
        <p:sp>
          <p:nvSpPr>
            <p:cNvPr id="300"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2"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3"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4"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7"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0"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1"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2"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5"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8"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9"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2"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3"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6"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7"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337" name="Graphic 3"/>
          <p:cNvGrpSpPr/>
          <p:nvPr/>
        </p:nvGrpSpPr>
        <p:grpSpPr>
          <a:xfrm flipH="1" rot="10800000">
            <a:off x="43987063" y="16415047"/>
            <a:ext cx="2297273" cy="9682575"/>
            <a:chOff x="0" y="0"/>
            <a:chExt cx="2297271" cy="9682574"/>
          </a:xfrm>
        </p:grpSpPr>
        <p:sp>
          <p:nvSpPr>
            <p:cNvPr id="331"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332"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3"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4"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5"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341" name="Group"/>
          <p:cNvGrpSpPr/>
          <p:nvPr/>
        </p:nvGrpSpPr>
        <p:grpSpPr>
          <a:xfrm>
            <a:off x="2091378" y="759385"/>
            <a:ext cx="45150457" cy="3908099"/>
            <a:chOff x="0" y="0"/>
            <a:chExt cx="45150457" cy="3908097"/>
          </a:xfrm>
        </p:grpSpPr>
        <p:sp>
          <p:nvSpPr>
            <p:cNvPr id="338" name="Group"/>
            <p:cNvSpPr/>
            <p:nvPr/>
          </p:nvSpPr>
          <p:spPr>
            <a:xfrm>
              <a:off x="687423" y="1957602"/>
              <a:ext cx="38394315" cy="1"/>
            </a:xfrm>
            <a:prstGeom prst="line">
              <a:avLst/>
            </a:prstGeom>
            <a:noFill/>
            <a:ln w="12700" cap="flat">
              <a:solidFill>
                <a:srgbClr val="F1BD77"/>
              </a:solidFill>
              <a:prstDash val="solid"/>
              <a:miter lim="800000"/>
            </a:ln>
            <a:effectLst/>
          </p:spPr>
          <p:txBody>
            <a:bodyPr wrap="square" lIns="45719" tIns="45719" rIns="45719" bIns="45719" numCol="1" anchor="t">
              <a:noAutofit/>
            </a:bodyPr>
            <a:lstStyle/>
            <a:p>
              <a:pPr defTabSz="914400">
                <a:spcBef>
                  <a:spcPts val="0"/>
                </a:spcBef>
                <a:defRPr sz="1800">
                  <a:latin typeface="Verdana"/>
                  <a:ea typeface="Verdana"/>
                  <a:cs typeface="Verdana"/>
                  <a:sym typeface="Verdana"/>
                </a:defRPr>
              </a:pPr>
            </a:p>
          </p:txBody>
        </p:sp>
        <p:sp>
          <p:nvSpPr>
            <p:cNvPr id="339" name="Oval 31"/>
            <p:cNvSpPr/>
            <p:nvPr/>
          </p:nvSpPr>
          <p:spPr>
            <a:xfrm>
              <a:off x="0" y="1625285"/>
              <a:ext cx="697617" cy="657527"/>
            </a:xfrm>
            <a:prstGeom prst="ellipse">
              <a:avLst/>
            </a:prstGeom>
            <a:gradFill flip="none" rotWithShape="1">
              <a:gsLst>
                <a:gs pos="31000">
                  <a:srgbClr val="F1BD77"/>
                </a:gs>
                <a:gs pos="99774">
                  <a:srgbClr val="FFFFA6"/>
                </a:gs>
              </a:gsLst>
              <a:lin ang="7199999" scaled="0"/>
            </a:gradFill>
            <a:ln w="25400" cap="flat">
              <a:noFill/>
              <a:miter lim="400000"/>
            </a:ln>
            <a:effectLst/>
          </p:spPr>
          <p:txBody>
            <a:bodyPr wrap="square" lIns="45719" tIns="45719" rIns="45719" bIns="45719" numCol="1" anchor="ctr">
              <a:noAutofit/>
            </a:bodyPr>
            <a:lstStyle/>
            <a:p>
              <a:pPr algn="ctr" defTabSz="914400">
                <a:spcBef>
                  <a:spcPts val="0"/>
                </a:spcBef>
                <a:defRPr sz="1800">
                  <a:solidFill>
                    <a:srgbClr val="FFFFFF"/>
                  </a:solidFill>
                  <a:latin typeface="Verdana"/>
                  <a:ea typeface="Verdana"/>
                  <a:cs typeface="Verdana"/>
                  <a:sym typeface="Verdana"/>
                </a:defRPr>
              </a:pPr>
            </a:p>
          </p:txBody>
        </p:sp>
        <p:pic>
          <p:nvPicPr>
            <p:cNvPr id="340" name="title.png" descr="title.png"/>
            <p:cNvPicPr>
              <a:picLocks noChangeAspect="1"/>
            </p:cNvPicPr>
            <p:nvPr/>
          </p:nvPicPr>
          <p:blipFill>
            <a:blip r:embed="rId4">
              <a:extLst/>
            </a:blip>
            <a:stretch>
              <a:fillRect/>
            </a:stretch>
          </p:blipFill>
          <p:spPr>
            <a:xfrm>
              <a:off x="38202728" y="0"/>
              <a:ext cx="6947730" cy="3908098"/>
            </a:xfrm>
            <a:prstGeom prst="rect">
              <a:avLst/>
            </a:prstGeom>
            <a:ln w="25400" cap="flat">
              <a:noFill/>
              <a:miter lim="400000"/>
            </a:ln>
            <a:effectLst/>
          </p:spPr>
        </p:pic>
      </p:grpSp>
      <p:sp>
        <p:nvSpPr>
          <p:cNvPr id="342" name="Rectangle: Rounded Corners 39"/>
          <p:cNvSpPr/>
          <p:nvPr/>
        </p:nvSpPr>
        <p:spPr>
          <a:xfrm>
            <a:off x="2891290" y="4368657"/>
            <a:ext cx="15684996" cy="18694686"/>
          </a:xfrm>
          <a:prstGeom prst="roundRect">
            <a:avLst>
              <a:gd name="adj" fmla="val 4722"/>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343" name="Rectangle: Rounded Corners 49"/>
          <p:cNvSpPr/>
          <p:nvPr/>
        </p:nvSpPr>
        <p:spPr>
          <a:xfrm>
            <a:off x="20969315" y="14598405"/>
            <a:ext cx="21864762" cy="7932288"/>
          </a:xfrm>
          <a:prstGeom prst="roundRect">
            <a:avLst>
              <a:gd name="adj" fmla="val 5468"/>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344" name="Picture Placeholder 42" descr="Picture Placeholder 42"/>
          <p:cNvPicPr>
            <a:picLocks noChangeAspect="1"/>
          </p:cNvPicPr>
          <p:nvPr/>
        </p:nvPicPr>
        <p:blipFill>
          <a:blip r:embed="rId5">
            <a:extLst/>
          </a:blip>
          <a:srcRect l="8997" t="0" r="8997" b="0"/>
          <a:stretch>
            <a:fillRect/>
          </a:stretch>
        </p:blipFill>
        <p:spPr>
          <a:xfrm>
            <a:off x="3505251" y="4901302"/>
            <a:ext cx="14456967" cy="1762939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653" y="0"/>
                </a:moveTo>
                <a:cubicBezTo>
                  <a:pt x="292" y="0"/>
                  <a:pt x="0" y="240"/>
                  <a:pt x="0" y="536"/>
                </a:cubicBezTo>
                <a:lnTo>
                  <a:pt x="0" y="21064"/>
                </a:lnTo>
                <a:cubicBezTo>
                  <a:pt x="0" y="21360"/>
                  <a:pt x="292" y="21600"/>
                  <a:pt x="653" y="21600"/>
                </a:cubicBezTo>
                <a:lnTo>
                  <a:pt x="20947" y="21600"/>
                </a:lnTo>
                <a:cubicBezTo>
                  <a:pt x="21308" y="21600"/>
                  <a:pt x="21600" y="21360"/>
                  <a:pt x="21600" y="21064"/>
                </a:cubicBezTo>
                <a:lnTo>
                  <a:pt x="21600" y="536"/>
                </a:lnTo>
                <a:cubicBezTo>
                  <a:pt x="21600" y="240"/>
                  <a:pt x="21308" y="0"/>
                  <a:pt x="20947" y="0"/>
                </a:cubicBezTo>
                <a:lnTo>
                  <a:pt x="653" y="0"/>
                </a:lnTo>
                <a:close/>
              </a:path>
            </a:pathLst>
          </a:custGeom>
          <a:ln w="25400">
            <a:miter lim="400000"/>
          </a:ln>
        </p:spPr>
      </p:pic>
      <p:sp>
        <p:nvSpPr>
          <p:cNvPr id="345" name="TextBox 1"/>
          <p:cNvSpPr txBox="1"/>
          <p:nvPr/>
        </p:nvSpPr>
        <p:spPr>
          <a:xfrm>
            <a:off x="21093284" y="7740191"/>
            <a:ext cx="21616826" cy="56540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p>
            <a:pPr algn="ctr" defTabSz="914400">
              <a:spcBef>
                <a:spcPts val="0"/>
              </a:spcBef>
              <a:defRPr b="1" sz="18000">
                <a:gradFill flip="none" rotWithShape="1">
                  <a:gsLst>
                    <a:gs pos="0">
                      <a:srgbClr val="F1BD77"/>
                    </a:gs>
                    <a:gs pos="48000">
                      <a:srgbClr val="FFFFA6"/>
                    </a:gs>
                  </a:gsLst>
                  <a:lin ang="8100000" scaled="0"/>
                </a:gradFill>
                <a:latin typeface="Verdana"/>
                <a:ea typeface="Verdana"/>
                <a:cs typeface="Verdana"/>
                <a:sym typeface="Verdana"/>
              </a:defRPr>
            </a:pPr>
            <a:r>
              <a:t>Apocalypse</a:t>
            </a:r>
          </a:p>
          <a:p>
            <a:pPr algn="ctr" defTabSz="914400">
              <a:spcBef>
                <a:spcPts val="0"/>
              </a:spcBef>
              <a:defRPr b="1" sz="18000">
                <a:gradFill flip="none" rotWithShape="1">
                  <a:gsLst>
                    <a:gs pos="0">
                      <a:srgbClr val="F1BD77"/>
                    </a:gs>
                    <a:gs pos="48000">
                      <a:srgbClr val="FFFFA6"/>
                    </a:gs>
                  </a:gsLst>
                  <a:lin ang="8100000" scaled="0"/>
                </a:gradFill>
                <a:latin typeface="Verdana"/>
                <a:ea typeface="Verdana"/>
                <a:cs typeface="Verdana"/>
                <a:sym typeface="Verdana"/>
              </a:defRPr>
            </a:pPr>
            <a:r>
              <a:t>“apokálypsis”</a:t>
            </a:r>
            <a:r>
              <a:rPr sz="1200">
                <a:latin typeface="Times Roman"/>
                <a:ea typeface="Times Roman"/>
                <a:cs typeface="Times Roman"/>
                <a:sym typeface="Times Roman"/>
              </a:rPr>
              <a:t> </a:t>
            </a:r>
          </a:p>
        </p:txBody>
      </p:sp>
      <p:sp>
        <p:nvSpPr>
          <p:cNvPr id="346" name="“revelation”…"/>
          <p:cNvSpPr txBox="1"/>
          <p:nvPr/>
        </p:nvSpPr>
        <p:spPr>
          <a:xfrm>
            <a:off x="24541940" y="16227748"/>
            <a:ext cx="14719512" cy="46736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algn="ctr" defTabSz="914400">
              <a:spcBef>
                <a:spcPts val="0"/>
              </a:spcBef>
              <a:defRPr b="1" sz="14500">
                <a:solidFill>
                  <a:srgbClr val="FFFFFF"/>
                </a:solidFill>
                <a:latin typeface="Verdana"/>
                <a:ea typeface="Verdana"/>
                <a:cs typeface="Verdana"/>
                <a:sym typeface="Verdana"/>
              </a:defRPr>
            </a:pPr>
            <a:r>
              <a:t>“revelation”</a:t>
            </a:r>
          </a:p>
          <a:p>
            <a:pPr algn="ctr" defTabSz="914400">
              <a:spcBef>
                <a:spcPts val="0"/>
              </a:spcBef>
              <a:defRPr b="1" sz="14500">
                <a:solidFill>
                  <a:srgbClr val="FFFFFF"/>
                </a:solidFill>
                <a:latin typeface="Verdana"/>
                <a:ea typeface="Verdana"/>
                <a:cs typeface="Verdana"/>
                <a:sym typeface="Verdana"/>
              </a:defRPr>
            </a:pPr>
            <a:r>
              <a:t>or “unveiling”</a:t>
            </a:r>
          </a:p>
        </p:txBody>
      </p:sp>
    </p:spTree>
  </p:cSld>
  <p:clrMapOvr>
    <a:masterClrMapping/>
  </p:clrMapOvr>
  <mc:AlternateContent xmlns:mc="http://schemas.openxmlformats.org/markup-compatibility/2006">
    <mc:Choice xmlns:p14="http://schemas.microsoft.com/office/powerpoint/2010/main" Requires="p14">
      <p:transition spd="slow" advClick="1" p14:dur="2000">
        <p:fad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50" name="BG.png" descr="BG.png"/>
          <p:cNvPicPr>
            <a:picLocks noChangeAspect="1"/>
          </p:cNvPicPr>
          <p:nvPr/>
        </p:nvPicPr>
        <p:blipFill>
          <a:blip r:embed="rId3">
            <a:extLst/>
          </a:blip>
          <a:stretch>
            <a:fillRect/>
          </a:stretch>
        </p:blipFill>
        <p:spPr>
          <a:xfrm>
            <a:off x="0" y="0"/>
            <a:ext cx="48768000" cy="27432000"/>
          </a:xfrm>
          <a:prstGeom prst="rect">
            <a:avLst/>
          </a:prstGeom>
          <a:ln w="25400">
            <a:miter lim="400000"/>
          </a:ln>
        </p:spPr>
      </p:pic>
      <p:grpSp>
        <p:nvGrpSpPr>
          <p:cNvPr id="381" name="Group 7"/>
          <p:cNvGrpSpPr/>
          <p:nvPr/>
        </p:nvGrpSpPr>
        <p:grpSpPr>
          <a:xfrm>
            <a:off x="29656642" y="11297502"/>
            <a:ext cx="20151736" cy="17142931"/>
            <a:chOff x="0" y="0"/>
            <a:chExt cx="20151735" cy="17142930"/>
          </a:xfrm>
        </p:grpSpPr>
        <p:sp>
          <p:nvSpPr>
            <p:cNvPr id="35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5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5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5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5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5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5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5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5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6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6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6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6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6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6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6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6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6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6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7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7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7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7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7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7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7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7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7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7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8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412" name="Group 7"/>
          <p:cNvGrpSpPr/>
          <p:nvPr/>
        </p:nvGrpSpPr>
        <p:grpSpPr>
          <a:xfrm>
            <a:off x="-1039259" y="-1017265"/>
            <a:ext cx="20151735" cy="17142932"/>
            <a:chOff x="0" y="0"/>
            <a:chExt cx="20151735" cy="17142930"/>
          </a:xfrm>
        </p:grpSpPr>
        <p:sp>
          <p:nvSpPr>
            <p:cNvPr id="38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8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8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8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8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8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8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8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9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9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9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9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9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9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9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9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9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9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0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0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0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0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0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0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0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0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0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0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1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1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413"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414"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415"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422" name="Graphic 3"/>
          <p:cNvGrpSpPr/>
          <p:nvPr/>
        </p:nvGrpSpPr>
        <p:grpSpPr>
          <a:xfrm rot="16200000">
            <a:off x="23677368" y="22408184"/>
            <a:ext cx="1413264" cy="5956643"/>
            <a:chOff x="0" y="0"/>
            <a:chExt cx="1413262" cy="5956641"/>
          </a:xfrm>
        </p:grpSpPr>
        <p:sp>
          <p:nvSpPr>
            <p:cNvPr id="416"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417"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18"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19"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20"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21"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423" name="Rectangle: Rounded Corners 46"/>
          <p:cNvSpPr/>
          <p:nvPr/>
        </p:nvSpPr>
        <p:spPr>
          <a:xfrm>
            <a:off x="1171097" y="4010880"/>
            <a:ext cx="46425806" cy="19944359"/>
          </a:xfrm>
          <a:prstGeom prst="roundRect">
            <a:avLst>
              <a:gd name="adj" fmla="val 398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424" name="Picture Placeholder 38" descr="Picture Placeholder 38"/>
          <p:cNvPicPr>
            <a:picLocks noChangeAspect="1"/>
          </p:cNvPicPr>
          <p:nvPr/>
        </p:nvPicPr>
        <p:blipFill>
          <a:blip r:embed="rId5">
            <a:extLst/>
          </a:blip>
          <a:srcRect l="0" t="19769" r="0" b="6300"/>
          <a:stretch>
            <a:fillRect/>
          </a:stretch>
        </p:blipFill>
        <p:spPr>
          <a:xfrm>
            <a:off x="1697383" y="4503063"/>
            <a:ext cx="45373133" cy="1895991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8" y="0"/>
                </a:moveTo>
                <a:cubicBezTo>
                  <a:pt x="84" y="0"/>
                  <a:pt x="0" y="293"/>
                  <a:pt x="0" y="654"/>
                </a:cubicBezTo>
                <a:lnTo>
                  <a:pt x="0" y="20946"/>
                </a:lnTo>
                <a:cubicBezTo>
                  <a:pt x="0" y="21307"/>
                  <a:pt x="84" y="21600"/>
                  <a:pt x="188" y="21600"/>
                </a:cubicBezTo>
                <a:lnTo>
                  <a:pt x="21412" y="21600"/>
                </a:lnTo>
                <a:cubicBezTo>
                  <a:pt x="21516" y="21600"/>
                  <a:pt x="21600" y="21307"/>
                  <a:pt x="21600" y="20946"/>
                </a:cubicBezTo>
                <a:lnTo>
                  <a:pt x="21600" y="654"/>
                </a:lnTo>
                <a:cubicBezTo>
                  <a:pt x="21600" y="293"/>
                  <a:pt x="21516" y="0"/>
                  <a:pt x="21412" y="0"/>
                </a:cubicBezTo>
                <a:lnTo>
                  <a:pt x="188" y="0"/>
                </a:lnTo>
                <a:close/>
              </a:path>
            </a:pathLst>
          </a:custGeom>
          <a:ln w="254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2000">
        <p:fad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8" name="BG.png" descr="BG.png"/>
          <p:cNvPicPr>
            <a:picLocks noChangeAspect="1"/>
          </p:cNvPicPr>
          <p:nvPr/>
        </p:nvPicPr>
        <p:blipFill>
          <a:blip r:embed="rId3">
            <a:extLst/>
          </a:blip>
          <a:stretch>
            <a:fillRect/>
          </a:stretch>
        </p:blipFill>
        <p:spPr>
          <a:xfrm>
            <a:off x="0" y="0"/>
            <a:ext cx="48768000" cy="27432000"/>
          </a:xfrm>
          <a:prstGeom prst="rect">
            <a:avLst/>
          </a:prstGeom>
          <a:ln w="25400">
            <a:miter lim="400000"/>
          </a:ln>
        </p:spPr>
      </p:pic>
      <p:grpSp>
        <p:nvGrpSpPr>
          <p:cNvPr id="459" name="Group 7"/>
          <p:cNvGrpSpPr/>
          <p:nvPr/>
        </p:nvGrpSpPr>
        <p:grpSpPr>
          <a:xfrm>
            <a:off x="29656642" y="11297502"/>
            <a:ext cx="20151736" cy="17142931"/>
            <a:chOff x="0" y="0"/>
            <a:chExt cx="20151735" cy="17142930"/>
          </a:xfrm>
        </p:grpSpPr>
        <p:sp>
          <p:nvSpPr>
            <p:cNvPr id="429"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30"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31"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32"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33"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34"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35"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36"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37"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38"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39"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40"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41"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42"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43"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44"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45"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46"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47"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48"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49"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50"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51"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52"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53"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54"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55"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56"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57"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58"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490" name="Group 7"/>
          <p:cNvGrpSpPr/>
          <p:nvPr/>
        </p:nvGrpSpPr>
        <p:grpSpPr>
          <a:xfrm>
            <a:off x="-1039259" y="-1017265"/>
            <a:ext cx="20151735" cy="17142932"/>
            <a:chOff x="0" y="0"/>
            <a:chExt cx="20151735" cy="17142930"/>
          </a:xfrm>
        </p:grpSpPr>
        <p:sp>
          <p:nvSpPr>
            <p:cNvPr id="460"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61"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62"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63"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64"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65"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66"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67"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68"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69"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70"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71"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72"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73"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74"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75"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76"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77"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78"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79"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80"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81"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82"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83"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84"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85"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86"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87"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88"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89"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497" name="Graphic 3"/>
          <p:cNvGrpSpPr/>
          <p:nvPr/>
        </p:nvGrpSpPr>
        <p:grpSpPr>
          <a:xfrm flipH="1" rot="10800000">
            <a:off x="43987063" y="16415047"/>
            <a:ext cx="2297273" cy="9682575"/>
            <a:chOff x="0" y="0"/>
            <a:chExt cx="2297271" cy="9682574"/>
          </a:xfrm>
        </p:grpSpPr>
        <p:sp>
          <p:nvSpPr>
            <p:cNvPr id="491"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492"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93"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94"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95"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496"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501" name="Group"/>
          <p:cNvGrpSpPr/>
          <p:nvPr/>
        </p:nvGrpSpPr>
        <p:grpSpPr>
          <a:xfrm>
            <a:off x="2091378" y="759385"/>
            <a:ext cx="45150457" cy="3908099"/>
            <a:chOff x="0" y="0"/>
            <a:chExt cx="45150457" cy="3908097"/>
          </a:xfrm>
        </p:grpSpPr>
        <p:sp>
          <p:nvSpPr>
            <p:cNvPr id="498" name="Group"/>
            <p:cNvSpPr/>
            <p:nvPr/>
          </p:nvSpPr>
          <p:spPr>
            <a:xfrm>
              <a:off x="687423" y="1957602"/>
              <a:ext cx="38394315" cy="1"/>
            </a:xfrm>
            <a:prstGeom prst="line">
              <a:avLst/>
            </a:prstGeom>
            <a:noFill/>
            <a:ln w="12700" cap="flat">
              <a:solidFill>
                <a:srgbClr val="F1BD77"/>
              </a:solidFill>
              <a:prstDash val="solid"/>
              <a:miter lim="800000"/>
            </a:ln>
            <a:effectLst/>
          </p:spPr>
          <p:txBody>
            <a:bodyPr wrap="square" lIns="45719" tIns="45719" rIns="45719" bIns="45719" numCol="1" anchor="t">
              <a:noAutofit/>
            </a:bodyPr>
            <a:lstStyle/>
            <a:p>
              <a:pPr defTabSz="914400">
                <a:spcBef>
                  <a:spcPts val="0"/>
                </a:spcBef>
                <a:defRPr sz="1800">
                  <a:latin typeface="Verdana"/>
                  <a:ea typeface="Verdana"/>
                  <a:cs typeface="Verdana"/>
                  <a:sym typeface="Verdana"/>
                </a:defRPr>
              </a:pPr>
            </a:p>
          </p:txBody>
        </p:sp>
        <p:sp>
          <p:nvSpPr>
            <p:cNvPr id="499" name="Oval 31"/>
            <p:cNvSpPr/>
            <p:nvPr/>
          </p:nvSpPr>
          <p:spPr>
            <a:xfrm>
              <a:off x="0" y="1625285"/>
              <a:ext cx="697617" cy="657527"/>
            </a:xfrm>
            <a:prstGeom prst="ellipse">
              <a:avLst/>
            </a:prstGeom>
            <a:gradFill flip="none" rotWithShape="1">
              <a:gsLst>
                <a:gs pos="31000">
                  <a:srgbClr val="F1BD77"/>
                </a:gs>
                <a:gs pos="99774">
                  <a:srgbClr val="FFFFA6"/>
                </a:gs>
              </a:gsLst>
              <a:lin ang="7199999" scaled="0"/>
            </a:gradFill>
            <a:ln w="25400" cap="flat">
              <a:noFill/>
              <a:miter lim="400000"/>
            </a:ln>
            <a:effectLst/>
          </p:spPr>
          <p:txBody>
            <a:bodyPr wrap="square" lIns="45719" tIns="45719" rIns="45719" bIns="45719" numCol="1" anchor="ctr">
              <a:noAutofit/>
            </a:bodyPr>
            <a:lstStyle/>
            <a:p>
              <a:pPr algn="ctr" defTabSz="914400">
                <a:spcBef>
                  <a:spcPts val="0"/>
                </a:spcBef>
                <a:defRPr sz="1800">
                  <a:solidFill>
                    <a:srgbClr val="FFFFFF"/>
                  </a:solidFill>
                  <a:latin typeface="Verdana"/>
                  <a:ea typeface="Verdana"/>
                  <a:cs typeface="Verdana"/>
                  <a:sym typeface="Verdana"/>
                </a:defRPr>
              </a:pPr>
            </a:p>
          </p:txBody>
        </p:sp>
        <p:pic>
          <p:nvPicPr>
            <p:cNvPr id="500" name="title.png" descr="title.png"/>
            <p:cNvPicPr>
              <a:picLocks noChangeAspect="1"/>
            </p:cNvPicPr>
            <p:nvPr/>
          </p:nvPicPr>
          <p:blipFill>
            <a:blip r:embed="rId4">
              <a:extLst/>
            </a:blip>
            <a:stretch>
              <a:fillRect/>
            </a:stretch>
          </p:blipFill>
          <p:spPr>
            <a:xfrm>
              <a:off x="38202728" y="0"/>
              <a:ext cx="6947730" cy="3908098"/>
            </a:xfrm>
            <a:prstGeom prst="rect">
              <a:avLst/>
            </a:prstGeom>
            <a:ln w="25400" cap="flat">
              <a:noFill/>
              <a:miter lim="400000"/>
            </a:ln>
            <a:effectLst/>
          </p:spPr>
        </p:pic>
      </p:grpSp>
      <p:pic>
        <p:nvPicPr>
          <p:cNvPr id="502" name="Picture Placeholder 2" descr="Picture Placeholder 2"/>
          <p:cNvPicPr>
            <a:picLocks noChangeAspect="1"/>
          </p:cNvPicPr>
          <p:nvPr/>
        </p:nvPicPr>
        <p:blipFill>
          <a:blip r:embed="rId5">
            <a:extLst/>
          </a:blip>
          <a:srcRect l="0" t="3351" r="1" b="3353"/>
          <a:stretch>
            <a:fillRect/>
          </a:stretch>
        </p:blipFill>
        <p:spPr>
          <a:xfrm flipH="1">
            <a:off x="27244550" y="7050840"/>
            <a:ext cx="7940676" cy="11112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3" y="0"/>
                </a:moveTo>
                <a:cubicBezTo>
                  <a:pt x="552" y="0"/>
                  <a:pt x="0" y="395"/>
                  <a:pt x="0" y="881"/>
                </a:cubicBezTo>
                <a:lnTo>
                  <a:pt x="0" y="20720"/>
                </a:lnTo>
                <a:cubicBezTo>
                  <a:pt x="0" y="21206"/>
                  <a:pt x="552" y="21600"/>
                  <a:pt x="1233" y="21600"/>
                </a:cubicBezTo>
                <a:lnTo>
                  <a:pt x="20368" y="21600"/>
                </a:lnTo>
                <a:cubicBezTo>
                  <a:pt x="21049" y="21600"/>
                  <a:pt x="21600" y="21206"/>
                  <a:pt x="21600" y="20720"/>
                </a:cubicBezTo>
                <a:lnTo>
                  <a:pt x="21600" y="881"/>
                </a:lnTo>
                <a:cubicBezTo>
                  <a:pt x="21600" y="395"/>
                  <a:pt x="21049" y="0"/>
                  <a:pt x="20368" y="0"/>
                </a:cubicBezTo>
                <a:lnTo>
                  <a:pt x="1233" y="0"/>
                </a:lnTo>
                <a:close/>
              </a:path>
            </a:pathLst>
          </a:custGeom>
          <a:ln w="25400">
            <a:miter lim="400000"/>
          </a:ln>
        </p:spPr>
      </p:pic>
      <p:pic>
        <p:nvPicPr>
          <p:cNvPr id="503" name="Picture Placeholder 4" descr="Picture Placeholder 4"/>
          <p:cNvPicPr>
            <a:picLocks noChangeAspect="1"/>
          </p:cNvPicPr>
          <p:nvPr/>
        </p:nvPicPr>
        <p:blipFill>
          <a:blip r:embed="rId6">
            <a:extLst/>
          </a:blip>
          <a:srcRect l="0" t="0" r="1" b="6705"/>
          <a:stretch>
            <a:fillRect/>
          </a:stretch>
        </p:blipFill>
        <p:spPr>
          <a:xfrm flipH="1">
            <a:off x="19017919" y="8209534"/>
            <a:ext cx="7940676" cy="11112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50" y="0"/>
                </a:moveTo>
                <a:cubicBezTo>
                  <a:pt x="470" y="0"/>
                  <a:pt x="0" y="336"/>
                  <a:pt x="0" y="751"/>
                </a:cubicBezTo>
                <a:lnTo>
                  <a:pt x="0" y="20849"/>
                </a:lnTo>
                <a:cubicBezTo>
                  <a:pt x="0" y="21264"/>
                  <a:pt x="470" y="21600"/>
                  <a:pt x="1050" y="21600"/>
                </a:cubicBezTo>
                <a:lnTo>
                  <a:pt x="20550" y="21600"/>
                </a:lnTo>
                <a:cubicBezTo>
                  <a:pt x="21130" y="21600"/>
                  <a:pt x="21600" y="21264"/>
                  <a:pt x="21600" y="20849"/>
                </a:cubicBezTo>
                <a:lnTo>
                  <a:pt x="21600" y="751"/>
                </a:lnTo>
                <a:cubicBezTo>
                  <a:pt x="21600" y="336"/>
                  <a:pt x="21130" y="0"/>
                  <a:pt x="20550" y="0"/>
                </a:cubicBezTo>
                <a:lnTo>
                  <a:pt x="1050" y="0"/>
                </a:lnTo>
                <a:close/>
              </a:path>
            </a:pathLst>
          </a:custGeom>
          <a:ln w="25400">
            <a:miter lim="400000"/>
          </a:ln>
        </p:spPr>
      </p:pic>
      <p:pic>
        <p:nvPicPr>
          <p:cNvPr id="504" name="Picture Placeholder 4" descr="Picture Placeholder 4"/>
          <p:cNvPicPr>
            <a:picLocks noChangeAspect="1"/>
          </p:cNvPicPr>
          <p:nvPr/>
        </p:nvPicPr>
        <p:blipFill>
          <a:blip r:embed="rId7">
            <a:extLst/>
          </a:blip>
          <a:srcRect l="0" t="0" r="1" b="6705"/>
          <a:stretch>
            <a:fillRect/>
          </a:stretch>
        </p:blipFill>
        <p:spPr>
          <a:xfrm flipH="1">
            <a:off x="10791288" y="5664901"/>
            <a:ext cx="7940676" cy="11112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50" y="0"/>
                </a:moveTo>
                <a:cubicBezTo>
                  <a:pt x="470" y="0"/>
                  <a:pt x="0" y="336"/>
                  <a:pt x="0" y="751"/>
                </a:cubicBezTo>
                <a:lnTo>
                  <a:pt x="0" y="20849"/>
                </a:lnTo>
                <a:cubicBezTo>
                  <a:pt x="0" y="21264"/>
                  <a:pt x="470" y="21600"/>
                  <a:pt x="1050" y="21600"/>
                </a:cubicBezTo>
                <a:lnTo>
                  <a:pt x="20550" y="21600"/>
                </a:lnTo>
                <a:cubicBezTo>
                  <a:pt x="21130" y="21600"/>
                  <a:pt x="21600" y="21264"/>
                  <a:pt x="21600" y="20849"/>
                </a:cubicBezTo>
                <a:lnTo>
                  <a:pt x="21600" y="751"/>
                </a:lnTo>
                <a:cubicBezTo>
                  <a:pt x="21600" y="336"/>
                  <a:pt x="21130" y="0"/>
                  <a:pt x="20550" y="0"/>
                </a:cubicBezTo>
                <a:lnTo>
                  <a:pt x="1050" y="0"/>
                </a:lnTo>
                <a:close/>
              </a:path>
            </a:pathLst>
          </a:custGeom>
          <a:ln w="25400">
            <a:miter lim="400000"/>
          </a:ln>
        </p:spPr>
      </p:pic>
      <p:pic>
        <p:nvPicPr>
          <p:cNvPr id="505" name="Picture Placeholder 4" descr="Picture Placeholder 4"/>
          <p:cNvPicPr>
            <a:picLocks noChangeAspect="1"/>
          </p:cNvPicPr>
          <p:nvPr/>
        </p:nvPicPr>
        <p:blipFill>
          <a:blip r:embed="rId8">
            <a:extLst/>
          </a:blip>
          <a:srcRect l="0" t="3351" r="1" b="3353"/>
          <a:stretch>
            <a:fillRect/>
          </a:stretch>
        </p:blipFill>
        <p:spPr>
          <a:xfrm flipH="1">
            <a:off x="2564658" y="8647682"/>
            <a:ext cx="7940676" cy="11112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50" y="0"/>
                </a:moveTo>
                <a:cubicBezTo>
                  <a:pt x="470" y="0"/>
                  <a:pt x="0" y="336"/>
                  <a:pt x="0" y="751"/>
                </a:cubicBezTo>
                <a:lnTo>
                  <a:pt x="0" y="20849"/>
                </a:lnTo>
                <a:cubicBezTo>
                  <a:pt x="0" y="21264"/>
                  <a:pt x="470" y="21600"/>
                  <a:pt x="1050" y="21600"/>
                </a:cubicBezTo>
                <a:lnTo>
                  <a:pt x="20550" y="21600"/>
                </a:lnTo>
                <a:cubicBezTo>
                  <a:pt x="21130" y="21600"/>
                  <a:pt x="21600" y="21264"/>
                  <a:pt x="21600" y="20849"/>
                </a:cubicBezTo>
                <a:lnTo>
                  <a:pt x="21600" y="751"/>
                </a:lnTo>
                <a:cubicBezTo>
                  <a:pt x="21600" y="336"/>
                  <a:pt x="21130" y="0"/>
                  <a:pt x="20550" y="0"/>
                </a:cubicBezTo>
                <a:lnTo>
                  <a:pt x="1050" y="0"/>
                </a:lnTo>
                <a:close/>
              </a:path>
            </a:pathLst>
          </a:custGeom>
          <a:ln w="25400">
            <a:miter lim="400000"/>
          </a:ln>
        </p:spPr>
      </p:pic>
      <p:pic>
        <p:nvPicPr>
          <p:cNvPr id="506" name="Picture Placeholder 2" descr="Picture Placeholder 2"/>
          <p:cNvPicPr>
            <a:picLocks noChangeAspect="1"/>
          </p:cNvPicPr>
          <p:nvPr/>
        </p:nvPicPr>
        <p:blipFill>
          <a:blip r:embed="rId9">
            <a:extLst/>
          </a:blip>
          <a:srcRect l="0" t="3809" r="1" b="2895"/>
          <a:stretch>
            <a:fillRect/>
          </a:stretch>
        </p:blipFill>
        <p:spPr>
          <a:xfrm>
            <a:off x="35471093" y="10654597"/>
            <a:ext cx="7940676" cy="11112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3" y="0"/>
                </a:moveTo>
                <a:cubicBezTo>
                  <a:pt x="552" y="0"/>
                  <a:pt x="0" y="395"/>
                  <a:pt x="0" y="881"/>
                </a:cubicBezTo>
                <a:lnTo>
                  <a:pt x="0" y="20720"/>
                </a:lnTo>
                <a:cubicBezTo>
                  <a:pt x="0" y="21206"/>
                  <a:pt x="552" y="21600"/>
                  <a:pt x="1233" y="21600"/>
                </a:cubicBezTo>
                <a:lnTo>
                  <a:pt x="20368" y="21600"/>
                </a:lnTo>
                <a:cubicBezTo>
                  <a:pt x="21049" y="21600"/>
                  <a:pt x="21600" y="21206"/>
                  <a:pt x="21600" y="20720"/>
                </a:cubicBezTo>
                <a:lnTo>
                  <a:pt x="21600" y="881"/>
                </a:lnTo>
                <a:cubicBezTo>
                  <a:pt x="21600" y="395"/>
                  <a:pt x="21049" y="0"/>
                  <a:pt x="20368" y="0"/>
                </a:cubicBezTo>
                <a:lnTo>
                  <a:pt x="1233" y="0"/>
                </a:lnTo>
                <a:close/>
              </a:path>
            </a:pathLst>
          </a:custGeom>
          <a:ln w="254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2000">
        <p:fad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0" name="Lucid_Origin_a_cinematic_photo_of_Create_a_powerful_symbolic_s_1.jpg" descr="Lucid_Origin_a_cinematic_photo_of_Create_a_powerful_symbolic_s_1.jpg"/>
          <p:cNvPicPr>
            <a:picLocks noChangeAspect="1"/>
          </p:cNvPicPr>
          <p:nvPr/>
        </p:nvPicPr>
        <p:blipFill>
          <a:blip r:embed="rId3">
            <a:extLst/>
          </a:blip>
          <a:stretch>
            <a:fillRect/>
          </a:stretch>
        </p:blipFill>
        <p:spPr>
          <a:xfrm>
            <a:off x="-451219" y="-357292"/>
            <a:ext cx="49670438" cy="28146584"/>
          </a:xfrm>
          <a:prstGeom prst="rect">
            <a:avLst/>
          </a:prstGeom>
          <a:ln w="25400">
            <a:miter lim="400000"/>
          </a:ln>
        </p:spPr>
      </p:pic>
      <p:grpSp>
        <p:nvGrpSpPr>
          <p:cNvPr id="541" name="Group 7"/>
          <p:cNvGrpSpPr/>
          <p:nvPr/>
        </p:nvGrpSpPr>
        <p:grpSpPr>
          <a:xfrm>
            <a:off x="29656642" y="11297502"/>
            <a:ext cx="20151736" cy="17142931"/>
            <a:chOff x="0" y="0"/>
            <a:chExt cx="20151735" cy="17142930"/>
          </a:xfrm>
        </p:grpSpPr>
        <p:sp>
          <p:nvSpPr>
            <p:cNvPr id="51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1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1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1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1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1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1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1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1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2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2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2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2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2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2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2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2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2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2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3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3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3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3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3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3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3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3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3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3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4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572" name="Group 7"/>
          <p:cNvGrpSpPr/>
          <p:nvPr/>
        </p:nvGrpSpPr>
        <p:grpSpPr>
          <a:xfrm>
            <a:off x="-1039259" y="-1017265"/>
            <a:ext cx="20151735" cy="17142932"/>
            <a:chOff x="0" y="0"/>
            <a:chExt cx="20151735" cy="17142930"/>
          </a:xfrm>
        </p:grpSpPr>
        <p:sp>
          <p:nvSpPr>
            <p:cNvPr id="54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4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4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4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4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4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4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4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5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5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5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5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5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5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5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5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5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5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6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6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6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6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6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6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6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6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6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6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7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7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573"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574"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575"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582" name="Graphic 3"/>
          <p:cNvGrpSpPr/>
          <p:nvPr/>
        </p:nvGrpSpPr>
        <p:grpSpPr>
          <a:xfrm rot="16200000">
            <a:off x="23677368" y="22408184"/>
            <a:ext cx="1413264" cy="5956643"/>
            <a:chOff x="0" y="0"/>
            <a:chExt cx="1413262" cy="5956641"/>
          </a:xfrm>
        </p:grpSpPr>
        <p:sp>
          <p:nvSpPr>
            <p:cNvPr id="576"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577"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78"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79"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80"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81"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86" name="Lucid_Origin_a_cinematic_photo_of_Create_a_vibrant_visually_en_0.jpg" descr="Lucid_Origin_a_cinematic_photo_of_Create_a_vibrant_visually_en_0.jpg"/>
          <p:cNvPicPr>
            <a:picLocks noChangeAspect="1"/>
          </p:cNvPicPr>
          <p:nvPr/>
        </p:nvPicPr>
        <p:blipFill>
          <a:blip r:embed="rId3">
            <a:extLst/>
          </a:blip>
          <a:stretch>
            <a:fillRect/>
          </a:stretch>
        </p:blipFill>
        <p:spPr>
          <a:xfrm>
            <a:off x="-271381" y="-255383"/>
            <a:ext cx="49310762" cy="27942766"/>
          </a:xfrm>
          <a:prstGeom prst="rect">
            <a:avLst/>
          </a:prstGeom>
          <a:ln w="25400">
            <a:miter lim="400000"/>
          </a:ln>
        </p:spPr>
      </p:pic>
      <p:grpSp>
        <p:nvGrpSpPr>
          <p:cNvPr id="617" name="Group 7"/>
          <p:cNvGrpSpPr/>
          <p:nvPr/>
        </p:nvGrpSpPr>
        <p:grpSpPr>
          <a:xfrm>
            <a:off x="29656642" y="11297502"/>
            <a:ext cx="20151736" cy="17142931"/>
            <a:chOff x="0" y="0"/>
            <a:chExt cx="20151735" cy="17142930"/>
          </a:xfrm>
        </p:grpSpPr>
        <p:sp>
          <p:nvSpPr>
            <p:cNvPr id="587"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88"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89"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90"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91"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92"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93"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94"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95"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96"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97"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98"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599"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00"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01"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02"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03"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04"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05"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06"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07"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08"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09"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10"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11"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12"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13"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14"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15"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16"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648" name="Group 7"/>
          <p:cNvGrpSpPr/>
          <p:nvPr/>
        </p:nvGrpSpPr>
        <p:grpSpPr>
          <a:xfrm>
            <a:off x="-1039259" y="-1017265"/>
            <a:ext cx="20151735" cy="17142932"/>
            <a:chOff x="0" y="0"/>
            <a:chExt cx="20151735" cy="17142930"/>
          </a:xfrm>
        </p:grpSpPr>
        <p:sp>
          <p:nvSpPr>
            <p:cNvPr id="618"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19"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20"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21"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22"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23"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24"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25"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26"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27"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28"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29"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30"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31"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32"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33"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34"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35"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36"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37"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38"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39"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40"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41"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42"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43"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44"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45"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46"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47"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652" name="Group"/>
          <p:cNvGrpSpPr/>
          <p:nvPr/>
        </p:nvGrpSpPr>
        <p:grpSpPr>
          <a:xfrm>
            <a:off x="2091378" y="759385"/>
            <a:ext cx="45150457" cy="3908099"/>
            <a:chOff x="0" y="0"/>
            <a:chExt cx="45150457" cy="3908097"/>
          </a:xfrm>
        </p:grpSpPr>
        <p:sp>
          <p:nvSpPr>
            <p:cNvPr id="649" name="Group"/>
            <p:cNvSpPr/>
            <p:nvPr/>
          </p:nvSpPr>
          <p:spPr>
            <a:xfrm>
              <a:off x="687423" y="1957602"/>
              <a:ext cx="38394315" cy="1"/>
            </a:xfrm>
            <a:prstGeom prst="line">
              <a:avLst/>
            </a:prstGeom>
            <a:noFill/>
            <a:ln w="12700" cap="flat">
              <a:solidFill>
                <a:srgbClr val="F1BD77"/>
              </a:solidFill>
              <a:prstDash val="solid"/>
              <a:miter lim="800000"/>
            </a:ln>
            <a:effectLst/>
          </p:spPr>
          <p:txBody>
            <a:bodyPr wrap="square" lIns="45719" tIns="45719" rIns="45719" bIns="45719" numCol="1" anchor="t">
              <a:noAutofit/>
            </a:bodyPr>
            <a:lstStyle/>
            <a:p>
              <a:pPr defTabSz="914400">
                <a:spcBef>
                  <a:spcPts val="0"/>
                </a:spcBef>
                <a:defRPr sz="1800">
                  <a:latin typeface="Verdana"/>
                  <a:ea typeface="Verdana"/>
                  <a:cs typeface="Verdana"/>
                  <a:sym typeface="Verdana"/>
                </a:defRPr>
              </a:pPr>
            </a:p>
          </p:txBody>
        </p:sp>
        <p:sp>
          <p:nvSpPr>
            <p:cNvPr id="650" name="Oval 31"/>
            <p:cNvSpPr/>
            <p:nvPr/>
          </p:nvSpPr>
          <p:spPr>
            <a:xfrm>
              <a:off x="0" y="1625285"/>
              <a:ext cx="697617" cy="657527"/>
            </a:xfrm>
            <a:prstGeom prst="ellipse">
              <a:avLst/>
            </a:prstGeom>
            <a:gradFill flip="none" rotWithShape="1">
              <a:gsLst>
                <a:gs pos="31000">
                  <a:srgbClr val="F1BD77"/>
                </a:gs>
                <a:gs pos="99774">
                  <a:srgbClr val="FFFFA6"/>
                </a:gs>
              </a:gsLst>
              <a:lin ang="7199999" scaled="0"/>
            </a:gradFill>
            <a:ln w="25400" cap="flat">
              <a:noFill/>
              <a:miter lim="400000"/>
            </a:ln>
            <a:effectLst/>
          </p:spPr>
          <p:txBody>
            <a:bodyPr wrap="square" lIns="45719" tIns="45719" rIns="45719" bIns="45719" numCol="1" anchor="ctr">
              <a:noAutofit/>
            </a:bodyPr>
            <a:lstStyle/>
            <a:p>
              <a:pPr algn="ctr" defTabSz="914400">
                <a:spcBef>
                  <a:spcPts val="0"/>
                </a:spcBef>
                <a:defRPr sz="1800">
                  <a:solidFill>
                    <a:srgbClr val="FFFFFF"/>
                  </a:solidFill>
                  <a:latin typeface="Verdana"/>
                  <a:ea typeface="Verdana"/>
                  <a:cs typeface="Verdana"/>
                  <a:sym typeface="Verdana"/>
                </a:defRPr>
              </a:pPr>
            </a:p>
          </p:txBody>
        </p:sp>
        <p:pic>
          <p:nvPicPr>
            <p:cNvPr id="651" name="title.png" descr="title.png"/>
            <p:cNvPicPr>
              <a:picLocks noChangeAspect="1"/>
            </p:cNvPicPr>
            <p:nvPr/>
          </p:nvPicPr>
          <p:blipFill>
            <a:blip r:embed="rId4">
              <a:extLst/>
            </a:blip>
            <a:stretch>
              <a:fillRect/>
            </a:stretch>
          </p:blipFill>
          <p:spPr>
            <a:xfrm>
              <a:off x="38202728" y="0"/>
              <a:ext cx="6947730" cy="3908098"/>
            </a:xfrm>
            <a:prstGeom prst="rect">
              <a:avLst/>
            </a:prstGeom>
            <a:ln w="25400" cap="flat">
              <a:noFill/>
              <a:miter lim="400000"/>
            </a:ln>
            <a:effectLst/>
          </p:spPr>
        </p:pic>
      </p:grpSp>
      <p:grpSp>
        <p:nvGrpSpPr>
          <p:cNvPr id="659" name="Graphic 3"/>
          <p:cNvGrpSpPr/>
          <p:nvPr/>
        </p:nvGrpSpPr>
        <p:grpSpPr>
          <a:xfrm flipH="1" rot="5400000">
            <a:off x="23677368" y="22408184"/>
            <a:ext cx="1413264" cy="5956643"/>
            <a:chOff x="0" y="0"/>
            <a:chExt cx="1413262" cy="5956641"/>
          </a:xfrm>
        </p:grpSpPr>
        <p:sp>
          <p:nvSpPr>
            <p:cNvPr id="653"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654"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55"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56"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57"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58"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63" name="Lucid_Realism_a_cinematic_photo_of_In_the_vibrant_heart_of_the_0(1).jpg" descr="Lucid_Realism_a_cinematic_photo_of_In_the_vibrant_heart_of_the_0(1).jpg"/>
          <p:cNvPicPr>
            <a:picLocks noChangeAspect="1"/>
          </p:cNvPicPr>
          <p:nvPr/>
        </p:nvPicPr>
        <p:blipFill>
          <a:blip r:embed="rId3">
            <a:extLst/>
          </a:blip>
          <a:stretch>
            <a:fillRect/>
          </a:stretch>
        </p:blipFill>
        <p:spPr>
          <a:xfrm>
            <a:off x="-357089" y="-303951"/>
            <a:ext cx="49482178" cy="28039902"/>
          </a:xfrm>
          <a:prstGeom prst="rect">
            <a:avLst/>
          </a:prstGeom>
          <a:ln w="25400">
            <a:miter lim="400000"/>
          </a:ln>
        </p:spPr>
      </p:pic>
      <p:grpSp>
        <p:nvGrpSpPr>
          <p:cNvPr id="694" name="Group 7"/>
          <p:cNvGrpSpPr/>
          <p:nvPr/>
        </p:nvGrpSpPr>
        <p:grpSpPr>
          <a:xfrm>
            <a:off x="29656642" y="11297502"/>
            <a:ext cx="20151736" cy="17142931"/>
            <a:chOff x="0" y="0"/>
            <a:chExt cx="20151735" cy="17142930"/>
          </a:xfrm>
        </p:grpSpPr>
        <p:sp>
          <p:nvSpPr>
            <p:cNvPr id="664"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65"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66"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67"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68"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69"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70"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71"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72"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73"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74"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75"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76"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77"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78"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79"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80"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81"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82"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83"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84"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85"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86"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87"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88"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89"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90"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91"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92"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93"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725" name="Group 7"/>
          <p:cNvGrpSpPr/>
          <p:nvPr/>
        </p:nvGrpSpPr>
        <p:grpSpPr>
          <a:xfrm>
            <a:off x="-1039259" y="-1017265"/>
            <a:ext cx="20151735" cy="17142932"/>
            <a:chOff x="0" y="0"/>
            <a:chExt cx="20151735" cy="17142930"/>
          </a:xfrm>
        </p:grpSpPr>
        <p:sp>
          <p:nvSpPr>
            <p:cNvPr id="695"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96"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97"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98"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699"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00"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01"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02"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03"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04"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05"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06"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07"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08"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09"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10"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11"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12"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13"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14"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15"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16"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17"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18"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19"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20"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21"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22"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23"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24"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726"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727"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728"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735" name="Graphic 3"/>
          <p:cNvGrpSpPr/>
          <p:nvPr/>
        </p:nvGrpSpPr>
        <p:grpSpPr>
          <a:xfrm rot="16200000">
            <a:off x="23677368" y="22408184"/>
            <a:ext cx="1413264" cy="5956643"/>
            <a:chOff x="0" y="0"/>
            <a:chExt cx="1413262" cy="5956641"/>
          </a:xfrm>
        </p:grpSpPr>
        <p:sp>
          <p:nvSpPr>
            <p:cNvPr id="729"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730"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31"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32"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33"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34"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39" name="Picture Placeholder 13" descr="Picture Placeholder 13"/>
          <p:cNvPicPr>
            <a:picLocks noChangeAspect="1"/>
          </p:cNvPicPr>
          <p:nvPr/>
        </p:nvPicPr>
        <p:blipFill>
          <a:blip r:embed="rId3">
            <a:extLst/>
          </a:blip>
          <a:srcRect l="16211" t="0" r="14793" b="0"/>
          <a:stretch>
            <a:fillRect/>
          </a:stretch>
        </p:blipFill>
        <p:spPr>
          <a:xfrm>
            <a:off x="29871734" y="0"/>
            <a:ext cx="18926588" cy="27431942"/>
          </a:xfrm>
          <a:prstGeom prst="rect">
            <a:avLst/>
          </a:prstGeom>
          <a:ln w="25400">
            <a:miter lim="400000"/>
          </a:ln>
        </p:spPr>
      </p:pic>
      <p:pic>
        <p:nvPicPr>
          <p:cNvPr id="740" name="BG.png" descr="BG.png"/>
          <p:cNvPicPr>
            <a:picLocks noChangeAspect="1"/>
          </p:cNvPicPr>
          <p:nvPr/>
        </p:nvPicPr>
        <p:blipFill>
          <a:blip r:embed="rId4">
            <a:extLst/>
          </a:blip>
          <a:srcRect l="0" t="0" r="38592" b="0"/>
          <a:stretch>
            <a:fillRect/>
          </a:stretch>
        </p:blipFill>
        <p:spPr>
          <a:xfrm>
            <a:off x="-1" y="0"/>
            <a:ext cx="29947212" cy="27432000"/>
          </a:xfrm>
          <a:prstGeom prst="rect">
            <a:avLst/>
          </a:prstGeom>
          <a:ln w="25400">
            <a:miter lim="400000"/>
          </a:ln>
        </p:spPr>
      </p:pic>
      <p:grpSp>
        <p:nvGrpSpPr>
          <p:cNvPr id="771" name="Group 7"/>
          <p:cNvGrpSpPr/>
          <p:nvPr/>
        </p:nvGrpSpPr>
        <p:grpSpPr>
          <a:xfrm>
            <a:off x="29656642" y="11297502"/>
            <a:ext cx="20151736" cy="17142931"/>
            <a:chOff x="0" y="0"/>
            <a:chExt cx="20151735" cy="17142930"/>
          </a:xfrm>
        </p:grpSpPr>
        <p:sp>
          <p:nvSpPr>
            <p:cNvPr id="74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4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4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4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4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4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4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4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4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5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5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5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5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5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5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5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5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5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5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6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6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6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6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6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6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6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6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6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6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7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802" name="Group 7"/>
          <p:cNvGrpSpPr/>
          <p:nvPr/>
        </p:nvGrpSpPr>
        <p:grpSpPr>
          <a:xfrm>
            <a:off x="-1039259" y="-1017265"/>
            <a:ext cx="20151735" cy="17142932"/>
            <a:chOff x="0" y="0"/>
            <a:chExt cx="20151735" cy="17142930"/>
          </a:xfrm>
        </p:grpSpPr>
        <p:sp>
          <p:nvSpPr>
            <p:cNvPr id="77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7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7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7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7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7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7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7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8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8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8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8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8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8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8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8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8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8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9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9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9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9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9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9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9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9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9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79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0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0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809" name="Graphic 3"/>
          <p:cNvGrpSpPr/>
          <p:nvPr/>
        </p:nvGrpSpPr>
        <p:grpSpPr>
          <a:xfrm flipH="1" rot="10800000">
            <a:off x="43987063" y="16415047"/>
            <a:ext cx="2297273" cy="9682575"/>
            <a:chOff x="0" y="0"/>
            <a:chExt cx="2297271" cy="9682574"/>
          </a:xfrm>
        </p:grpSpPr>
        <p:sp>
          <p:nvSpPr>
            <p:cNvPr id="803"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804"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05"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06"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07"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08"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810" name="Straight Connector 14"/>
          <p:cNvSpPr/>
          <p:nvPr/>
        </p:nvSpPr>
        <p:spPr>
          <a:xfrm>
            <a:off x="2778801" y="2716987"/>
            <a:ext cx="38394315"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811" name="title.png" descr="title.png"/>
          <p:cNvPicPr>
            <a:picLocks noChangeAspect="1"/>
          </p:cNvPicPr>
          <p:nvPr/>
        </p:nvPicPr>
        <p:blipFill>
          <a:blip r:embed="rId5">
            <a:extLst/>
          </a:blip>
          <a:stretch>
            <a:fillRect/>
          </a:stretch>
        </p:blipFill>
        <p:spPr>
          <a:xfrm>
            <a:off x="40294104" y="759385"/>
            <a:ext cx="6947730" cy="3908099"/>
          </a:xfrm>
          <a:prstGeom prst="rect">
            <a:avLst/>
          </a:prstGeom>
          <a:ln w="25400">
            <a:miter lim="400000"/>
          </a:ln>
        </p:spPr>
      </p:pic>
      <p:sp>
        <p:nvSpPr>
          <p:cNvPr id="812" name="Line"/>
          <p:cNvSpPr/>
          <p:nvPr/>
        </p:nvSpPr>
        <p:spPr>
          <a:xfrm flipV="1">
            <a:off x="29925010" y="-46170"/>
            <a:ext cx="1" cy="27524340"/>
          </a:xfrm>
          <a:prstGeom prst="line">
            <a:avLst/>
          </a:prstGeom>
          <a:ln w="50800">
            <a:solidFill>
              <a:srgbClr val="F1BD77"/>
            </a:solidFill>
            <a:miter lim="400000"/>
          </a:ln>
        </p:spPr>
        <p:txBody>
          <a:bodyPr lIns="101600" tIns="101600" rIns="101600" bIns="101600" anchor="ctr"/>
          <a:lstStyle/>
          <a:p>
            <a:pPr/>
          </a:p>
        </p:txBody>
      </p:sp>
      <p:sp>
        <p:nvSpPr>
          <p:cNvPr id="813" name="Rectangle: Rounded Corners 49"/>
          <p:cNvSpPr/>
          <p:nvPr/>
        </p:nvSpPr>
        <p:spPr>
          <a:xfrm>
            <a:off x="2428240" y="2753544"/>
            <a:ext cx="10135890" cy="1948535"/>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814" name="Oval 31"/>
          <p:cNvSpPr/>
          <p:nvPr/>
        </p:nvSpPr>
        <p:spPr>
          <a:xfrm>
            <a:off x="2091377"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815" name="TextBox 1"/>
          <p:cNvSpPr txBox="1"/>
          <p:nvPr/>
        </p:nvSpPr>
        <p:spPr>
          <a:xfrm>
            <a:off x="3754642" y="6113780"/>
            <a:ext cx="22438109" cy="152044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000">
                <a:gradFill flip="none" rotWithShape="1">
                  <a:gsLst>
                    <a:gs pos="0">
                      <a:srgbClr val="F1BD77"/>
                    </a:gs>
                    <a:gs pos="48000">
                      <a:srgbClr val="FFFFA6"/>
                    </a:gs>
                  </a:gsLst>
                  <a:lin ang="8100000" scaled="0"/>
                </a:gradFill>
                <a:latin typeface="Verdana"/>
                <a:ea typeface="Verdana"/>
                <a:cs typeface="Verdana"/>
                <a:sym typeface="Verdana"/>
              </a:defRPr>
            </a:lvl1pPr>
          </a:lstStyle>
          <a:p>
            <a:pPr/>
            <a:r>
              <a:t>“I will put enmity between you and the woman, and between your offspring and hers; he will crush your head, and you will strike his heel.”</a:t>
            </a:r>
          </a:p>
        </p:txBody>
      </p:sp>
      <p:sp>
        <p:nvSpPr>
          <p:cNvPr id="816" name="Genesis 3:15 NIV"/>
          <p:cNvSpPr txBox="1"/>
          <p:nvPr/>
        </p:nvSpPr>
        <p:spPr>
          <a:xfrm>
            <a:off x="2911981" y="3010261"/>
            <a:ext cx="9168408"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defTabSz="914400">
              <a:spcBef>
                <a:spcPts val="0"/>
              </a:spcBef>
              <a:defRPr b="1" sz="8000">
                <a:solidFill>
                  <a:srgbClr val="FFFFFF"/>
                </a:solidFill>
                <a:latin typeface="Verdana"/>
                <a:ea typeface="Verdana"/>
                <a:cs typeface="Verdana"/>
                <a:sym typeface="Verdana"/>
              </a:defRPr>
            </a:pPr>
            <a:r>
              <a:t>Genesis 3:15 </a:t>
            </a:r>
            <a:r>
              <a:rPr sz="4500"/>
              <a:t>NIV</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20" name="Lucid_Origin_a_wideangle_cinematic_photo_of_a_Timeline_of_Gods_0.jpg" descr="Lucid_Origin_a_wideangle_cinematic_photo_of_a_Timeline_of_Gods_0.jpg"/>
          <p:cNvPicPr>
            <a:picLocks noChangeAspect="1"/>
          </p:cNvPicPr>
          <p:nvPr/>
        </p:nvPicPr>
        <p:blipFill>
          <a:blip r:embed="rId3">
            <a:extLst/>
          </a:blip>
          <a:stretch>
            <a:fillRect/>
          </a:stretch>
        </p:blipFill>
        <p:spPr>
          <a:xfrm>
            <a:off x="-5259647" y="-3147493"/>
            <a:ext cx="59288413" cy="33596766"/>
          </a:xfrm>
          <a:prstGeom prst="rect">
            <a:avLst/>
          </a:prstGeom>
          <a:ln w="25400">
            <a:miter lim="400000"/>
          </a:ln>
        </p:spPr>
      </p:pic>
      <p:grpSp>
        <p:nvGrpSpPr>
          <p:cNvPr id="851" name="Group 7"/>
          <p:cNvGrpSpPr/>
          <p:nvPr/>
        </p:nvGrpSpPr>
        <p:grpSpPr>
          <a:xfrm>
            <a:off x="29656642" y="11297502"/>
            <a:ext cx="20151736" cy="17142931"/>
            <a:chOff x="0" y="0"/>
            <a:chExt cx="20151735" cy="17142930"/>
          </a:xfrm>
        </p:grpSpPr>
        <p:sp>
          <p:nvSpPr>
            <p:cNvPr id="82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2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2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2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2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2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2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2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2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3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3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3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3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3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3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3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3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3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3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4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4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4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4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4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4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4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4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4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4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5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882" name="Group 7"/>
          <p:cNvGrpSpPr/>
          <p:nvPr/>
        </p:nvGrpSpPr>
        <p:grpSpPr>
          <a:xfrm>
            <a:off x="-1039259" y="-1017265"/>
            <a:ext cx="20151735" cy="17142932"/>
            <a:chOff x="0" y="0"/>
            <a:chExt cx="20151735" cy="17142930"/>
          </a:xfrm>
        </p:grpSpPr>
        <p:sp>
          <p:nvSpPr>
            <p:cNvPr id="85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5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5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5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5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5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5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5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6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6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6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6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6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6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6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6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6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6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7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7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7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7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7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7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7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7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7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7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8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8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886" name="Group"/>
          <p:cNvGrpSpPr/>
          <p:nvPr/>
        </p:nvGrpSpPr>
        <p:grpSpPr>
          <a:xfrm>
            <a:off x="2091378" y="759385"/>
            <a:ext cx="45150457" cy="3908099"/>
            <a:chOff x="0" y="0"/>
            <a:chExt cx="45150457" cy="3908097"/>
          </a:xfrm>
        </p:grpSpPr>
        <p:sp>
          <p:nvSpPr>
            <p:cNvPr id="883" name="Group"/>
            <p:cNvSpPr/>
            <p:nvPr/>
          </p:nvSpPr>
          <p:spPr>
            <a:xfrm>
              <a:off x="687423" y="1957602"/>
              <a:ext cx="38394315" cy="1"/>
            </a:xfrm>
            <a:prstGeom prst="line">
              <a:avLst/>
            </a:prstGeom>
            <a:noFill/>
            <a:ln w="12700" cap="flat">
              <a:solidFill>
                <a:srgbClr val="F1BD77"/>
              </a:solidFill>
              <a:prstDash val="solid"/>
              <a:miter lim="800000"/>
            </a:ln>
            <a:effectLst/>
          </p:spPr>
          <p:txBody>
            <a:bodyPr wrap="square" lIns="45719" tIns="45719" rIns="45719" bIns="45719" numCol="1" anchor="t">
              <a:noAutofit/>
            </a:bodyPr>
            <a:lstStyle/>
            <a:p>
              <a:pPr defTabSz="914400">
                <a:spcBef>
                  <a:spcPts val="0"/>
                </a:spcBef>
                <a:defRPr sz="1800">
                  <a:latin typeface="Verdana"/>
                  <a:ea typeface="Verdana"/>
                  <a:cs typeface="Verdana"/>
                  <a:sym typeface="Verdana"/>
                </a:defRPr>
              </a:pPr>
            </a:p>
          </p:txBody>
        </p:sp>
        <p:sp>
          <p:nvSpPr>
            <p:cNvPr id="884" name="Oval 31"/>
            <p:cNvSpPr/>
            <p:nvPr/>
          </p:nvSpPr>
          <p:spPr>
            <a:xfrm>
              <a:off x="0" y="1625285"/>
              <a:ext cx="697617" cy="657527"/>
            </a:xfrm>
            <a:prstGeom prst="ellipse">
              <a:avLst/>
            </a:prstGeom>
            <a:gradFill flip="none" rotWithShape="1">
              <a:gsLst>
                <a:gs pos="31000">
                  <a:srgbClr val="F1BD77"/>
                </a:gs>
                <a:gs pos="99774">
                  <a:srgbClr val="FFFFA6"/>
                </a:gs>
              </a:gsLst>
              <a:lin ang="7199999" scaled="0"/>
            </a:gradFill>
            <a:ln w="25400" cap="flat">
              <a:noFill/>
              <a:miter lim="400000"/>
            </a:ln>
            <a:effectLst/>
          </p:spPr>
          <p:txBody>
            <a:bodyPr wrap="square" lIns="45719" tIns="45719" rIns="45719" bIns="45719" numCol="1" anchor="ctr">
              <a:noAutofit/>
            </a:bodyPr>
            <a:lstStyle/>
            <a:p>
              <a:pPr algn="ctr" defTabSz="914400">
                <a:spcBef>
                  <a:spcPts val="0"/>
                </a:spcBef>
                <a:defRPr sz="1800">
                  <a:solidFill>
                    <a:srgbClr val="FFFFFF"/>
                  </a:solidFill>
                  <a:latin typeface="Verdana"/>
                  <a:ea typeface="Verdana"/>
                  <a:cs typeface="Verdana"/>
                  <a:sym typeface="Verdana"/>
                </a:defRPr>
              </a:pPr>
            </a:p>
          </p:txBody>
        </p:sp>
        <p:pic>
          <p:nvPicPr>
            <p:cNvPr id="885" name="title.png" descr="title.png"/>
            <p:cNvPicPr>
              <a:picLocks noChangeAspect="1"/>
            </p:cNvPicPr>
            <p:nvPr/>
          </p:nvPicPr>
          <p:blipFill>
            <a:blip r:embed="rId4">
              <a:extLst/>
            </a:blip>
            <a:stretch>
              <a:fillRect/>
            </a:stretch>
          </p:blipFill>
          <p:spPr>
            <a:xfrm>
              <a:off x="38202728" y="0"/>
              <a:ext cx="6947730" cy="3908098"/>
            </a:xfrm>
            <a:prstGeom prst="rect">
              <a:avLst/>
            </a:prstGeom>
            <a:ln w="25400" cap="flat">
              <a:noFill/>
              <a:miter lim="400000"/>
            </a:ln>
            <a:effectLst/>
          </p:spPr>
        </p:pic>
      </p:grpSp>
      <p:grpSp>
        <p:nvGrpSpPr>
          <p:cNvPr id="893" name="Graphic 3"/>
          <p:cNvGrpSpPr/>
          <p:nvPr/>
        </p:nvGrpSpPr>
        <p:grpSpPr>
          <a:xfrm flipH="1" rot="5400000">
            <a:off x="23677368" y="22408184"/>
            <a:ext cx="1413264" cy="5956643"/>
            <a:chOff x="0" y="0"/>
            <a:chExt cx="1413262" cy="5956641"/>
          </a:xfrm>
        </p:grpSpPr>
        <p:sp>
          <p:nvSpPr>
            <p:cNvPr id="887"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888"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89"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90"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91"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92"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97" name="Lucid_Origin_a_cinematic_photo_of_a_person_with_determined_fac_1.jpg" descr="Lucid_Origin_a_cinematic_photo_of_a_person_with_determined_fac_1.jpg"/>
          <p:cNvPicPr>
            <a:picLocks noChangeAspect="1"/>
          </p:cNvPicPr>
          <p:nvPr/>
        </p:nvPicPr>
        <p:blipFill>
          <a:blip r:embed="rId3">
            <a:extLst/>
          </a:blip>
          <a:stretch>
            <a:fillRect/>
          </a:stretch>
        </p:blipFill>
        <p:spPr>
          <a:xfrm>
            <a:off x="-225176" y="-229199"/>
            <a:ext cx="49218352" cy="27890398"/>
          </a:xfrm>
          <a:prstGeom prst="rect">
            <a:avLst/>
          </a:prstGeom>
          <a:ln w="25400">
            <a:miter lim="400000"/>
          </a:ln>
        </p:spPr>
      </p:pic>
      <p:grpSp>
        <p:nvGrpSpPr>
          <p:cNvPr id="928" name="Group 7"/>
          <p:cNvGrpSpPr/>
          <p:nvPr/>
        </p:nvGrpSpPr>
        <p:grpSpPr>
          <a:xfrm>
            <a:off x="29656642" y="11297502"/>
            <a:ext cx="20151736" cy="17142931"/>
            <a:chOff x="0" y="0"/>
            <a:chExt cx="20151735" cy="17142930"/>
          </a:xfrm>
        </p:grpSpPr>
        <p:sp>
          <p:nvSpPr>
            <p:cNvPr id="898"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899"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00"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01"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02"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03"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04"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05"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06"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07"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08"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09"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10"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11"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12"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13"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14"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15"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16"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17"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18"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19"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20"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21"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22"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23"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24"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25"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26"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27"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959" name="Group 7"/>
          <p:cNvGrpSpPr/>
          <p:nvPr/>
        </p:nvGrpSpPr>
        <p:grpSpPr>
          <a:xfrm>
            <a:off x="-1039259" y="-1017265"/>
            <a:ext cx="20151735" cy="17142932"/>
            <a:chOff x="0" y="0"/>
            <a:chExt cx="20151735" cy="17142930"/>
          </a:xfrm>
        </p:grpSpPr>
        <p:sp>
          <p:nvSpPr>
            <p:cNvPr id="929"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30"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31"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32"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33"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34"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35"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36"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37"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38"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39"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40"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41"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42"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43"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44"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45"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46"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47"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48"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49"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50"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51"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52"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53"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54"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55"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56"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57"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58"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960"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961"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962"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969" name="Graphic 3"/>
          <p:cNvGrpSpPr/>
          <p:nvPr/>
        </p:nvGrpSpPr>
        <p:grpSpPr>
          <a:xfrm rot="16200000">
            <a:off x="23677368" y="22408184"/>
            <a:ext cx="1413264" cy="5956643"/>
            <a:chOff x="0" y="0"/>
            <a:chExt cx="1413262" cy="5956641"/>
          </a:xfrm>
        </p:grpSpPr>
        <p:sp>
          <p:nvSpPr>
            <p:cNvPr id="963"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964"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65"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66"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67"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68"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973" name="Lucid_Origin_a_cinematic_photograph_of_a_black_woman_with_a_ge_0.jpg" descr="Lucid_Origin_a_cinematic_photograph_of_a_black_woman_with_a_ge_0.jpg"/>
          <p:cNvPicPr>
            <a:picLocks noChangeAspect="1"/>
          </p:cNvPicPr>
          <p:nvPr/>
        </p:nvPicPr>
        <p:blipFill>
          <a:blip r:embed="rId3">
            <a:extLst/>
          </a:blip>
          <a:stretch>
            <a:fillRect/>
          </a:stretch>
        </p:blipFill>
        <p:spPr>
          <a:xfrm>
            <a:off x="-430718" y="-345672"/>
            <a:ext cx="49629437" cy="28123344"/>
          </a:xfrm>
          <a:prstGeom prst="rect">
            <a:avLst/>
          </a:prstGeom>
          <a:ln w="25400">
            <a:miter lim="400000"/>
          </a:ln>
        </p:spPr>
      </p:pic>
      <p:grpSp>
        <p:nvGrpSpPr>
          <p:cNvPr id="1004" name="Group 7"/>
          <p:cNvGrpSpPr/>
          <p:nvPr/>
        </p:nvGrpSpPr>
        <p:grpSpPr>
          <a:xfrm>
            <a:off x="29656642" y="11297502"/>
            <a:ext cx="20151736" cy="17142931"/>
            <a:chOff x="0" y="0"/>
            <a:chExt cx="20151735" cy="17142930"/>
          </a:xfrm>
        </p:grpSpPr>
        <p:sp>
          <p:nvSpPr>
            <p:cNvPr id="974"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75"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76"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77"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78"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79"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80"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81"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82"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83"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84"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85"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86"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87"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88"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89"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90"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91"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92"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93"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94"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95"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96"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97"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98"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999"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00"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01"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02"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03"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035" name="Group 7"/>
          <p:cNvGrpSpPr/>
          <p:nvPr/>
        </p:nvGrpSpPr>
        <p:grpSpPr>
          <a:xfrm>
            <a:off x="-1039259" y="-1017265"/>
            <a:ext cx="20151735" cy="17142932"/>
            <a:chOff x="0" y="0"/>
            <a:chExt cx="20151735" cy="17142930"/>
          </a:xfrm>
        </p:grpSpPr>
        <p:sp>
          <p:nvSpPr>
            <p:cNvPr id="1005"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06"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07"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08"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09"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10"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11"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12"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13"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14"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15"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16"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17"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18"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19"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20"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21"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22"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23"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24"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25"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26"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27"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28"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29"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30"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31"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32"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33"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34"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039" name="Group"/>
          <p:cNvGrpSpPr/>
          <p:nvPr/>
        </p:nvGrpSpPr>
        <p:grpSpPr>
          <a:xfrm>
            <a:off x="2091378" y="759385"/>
            <a:ext cx="45150457" cy="3908099"/>
            <a:chOff x="0" y="0"/>
            <a:chExt cx="45150457" cy="3908097"/>
          </a:xfrm>
        </p:grpSpPr>
        <p:sp>
          <p:nvSpPr>
            <p:cNvPr id="1036" name="Group"/>
            <p:cNvSpPr/>
            <p:nvPr/>
          </p:nvSpPr>
          <p:spPr>
            <a:xfrm>
              <a:off x="687423" y="1957602"/>
              <a:ext cx="38394315" cy="1"/>
            </a:xfrm>
            <a:prstGeom prst="line">
              <a:avLst/>
            </a:prstGeom>
            <a:noFill/>
            <a:ln w="12700" cap="flat">
              <a:solidFill>
                <a:srgbClr val="F1BD77"/>
              </a:solidFill>
              <a:prstDash val="solid"/>
              <a:miter lim="800000"/>
            </a:ln>
            <a:effectLst/>
          </p:spPr>
          <p:txBody>
            <a:bodyPr wrap="square" lIns="45719" tIns="45719" rIns="45719" bIns="45719" numCol="1" anchor="t">
              <a:noAutofit/>
            </a:bodyPr>
            <a:lstStyle/>
            <a:p>
              <a:pPr defTabSz="914400">
                <a:spcBef>
                  <a:spcPts val="0"/>
                </a:spcBef>
                <a:defRPr sz="1800">
                  <a:latin typeface="Verdana"/>
                  <a:ea typeface="Verdana"/>
                  <a:cs typeface="Verdana"/>
                  <a:sym typeface="Verdana"/>
                </a:defRPr>
              </a:pPr>
            </a:p>
          </p:txBody>
        </p:sp>
        <p:sp>
          <p:nvSpPr>
            <p:cNvPr id="1037" name="Oval 31"/>
            <p:cNvSpPr/>
            <p:nvPr/>
          </p:nvSpPr>
          <p:spPr>
            <a:xfrm>
              <a:off x="0" y="1625285"/>
              <a:ext cx="697617" cy="657527"/>
            </a:xfrm>
            <a:prstGeom prst="ellipse">
              <a:avLst/>
            </a:prstGeom>
            <a:gradFill flip="none" rotWithShape="1">
              <a:gsLst>
                <a:gs pos="31000">
                  <a:srgbClr val="F1BD77"/>
                </a:gs>
                <a:gs pos="99774">
                  <a:srgbClr val="FFFFA6"/>
                </a:gs>
              </a:gsLst>
              <a:lin ang="7199999" scaled="0"/>
            </a:gradFill>
            <a:ln w="25400" cap="flat">
              <a:noFill/>
              <a:miter lim="400000"/>
            </a:ln>
            <a:effectLst/>
          </p:spPr>
          <p:txBody>
            <a:bodyPr wrap="square" lIns="45719" tIns="45719" rIns="45719" bIns="45719" numCol="1" anchor="ctr">
              <a:noAutofit/>
            </a:bodyPr>
            <a:lstStyle/>
            <a:p>
              <a:pPr algn="ctr" defTabSz="914400">
                <a:spcBef>
                  <a:spcPts val="0"/>
                </a:spcBef>
                <a:defRPr sz="1800">
                  <a:solidFill>
                    <a:srgbClr val="FFFFFF"/>
                  </a:solidFill>
                  <a:latin typeface="Verdana"/>
                  <a:ea typeface="Verdana"/>
                  <a:cs typeface="Verdana"/>
                  <a:sym typeface="Verdana"/>
                </a:defRPr>
              </a:pPr>
            </a:p>
          </p:txBody>
        </p:sp>
        <p:pic>
          <p:nvPicPr>
            <p:cNvPr id="1038" name="title.png" descr="title.png"/>
            <p:cNvPicPr>
              <a:picLocks noChangeAspect="1"/>
            </p:cNvPicPr>
            <p:nvPr/>
          </p:nvPicPr>
          <p:blipFill>
            <a:blip r:embed="rId4">
              <a:extLst/>
            </a:blip>
            <a:stretch>
              <a:fillRect/>
            </a:stretch>
          </p:blipFill>
          <p:spPr>
            <a:xfrm>
              <a:off x="38202728" y="0"/>
              <a:ext cx="6947730" cy="3908098"/>
            </a:xfrm>
            <a:prstGeom prst="rect">
              <a:avLst/>
            </a:prstGeom>
            <a:ln w="25400" cap="flat">
              <a:noFill/>
              <a:miter lim="400000"/>
            </a:ln>
            <a:effectLst/>
          </p:spPr>
        </p:pic>
      </p:grpSp>
      <p:grpSp>
        <p:nvGrpSpPr>
          <p:cNvPr id="1046" name="Graphic 3"/>
          <p:cNvGrpSpPr/>
          <p:nvPr/>
        </p:nvGrpSpPr>
        <p:grpSpPr>
          <a:xfrm flipH="1" rot="5400000">
            <a:off x="23677368" y="22408184"/>
            <a:ext cx="1413264" cy="5956643"/>
            <a:chOff x="0" y="0"/>
            <a:chExt cx="1413262" cy="5956641"/>
          </a:xfrm>
        </p:grpSpPr>
        <p:sp>
          <p:nvSpPr>
            <p:cNvPr id="1040"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041"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42"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43"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44"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45"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050" name="Lucid_Origin_a_cinematic_photo_of_a_cinematic_photo_of_Jesus_w_0(1).jpg" descr="Lucid_Origin_a_cinematic_photo_of_a_cinematic_photo_of_Jesus_w_0(1).jpg"/>
          <p:cNvPicPr>
            <a:picLocks noChangeAspect="1"/>
          </p:cNvPicPr>
          <p:nvPr/>
        </p:nvPicPr>
        <p:blipFill>
          <a:blip r:embed="rId3">
            <a:extLst/>
          </a:blip>
          <a:stretch>
            <a:fillRect/>
          </a:stretch>
        </p:blipFill>
        <p:spPr>
          <a:xfrm>
            <a:off x="-568842" y="-423944"/>
            <a:ext cx="49905684" cy="28279888"/>
          </a:xfrm>
          <a:prstGeom prst="rect">
            <a:avLst/>
          </a:prstGeom>
          <a:ln w="25400">
            <a:miter lim="400000"/>
          </a:ln>
        </p:spPr>
      </p:pic>
      <p:grpSp>
        <p:nvGrpSpPr>
          <p:cNvPr id="1081" name="Group 7"/>
          <p:cNvGrpSpPr/>
          <p:nvPr/>
        </p:nvGrpSpPr>
        <p:grpSpPr>
          <a:xfrm>
            <a:off x="29656642" y="11297502"/>
            <a:ext cx="20151736" cy="17142931"/>
            <a:chOff x="0" y="0"/>
            <a:chExt cx="20151735" cy="17142930"/>
          </a:xfrm>
        </p:grpSpPr>
        <p:sp>
          <p:nvSpPr>
            <p:cNvPr id="105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5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5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5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5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5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5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5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5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6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6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6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6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6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6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6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6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6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6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7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7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7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7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7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7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7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7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7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7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8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112" name="Group 7"/>
          <p:cNvGrpSpPr/>
          <p:nvPr/>
        </p:nvGrpSpPr>
        <p:grpSpPr>
          <a:xfrm>
            <a:off x="-1039259" y="-1017265"/>
            <a:ext cx="20151735" cy="17142932"/>
            <a:chOff x="0" y="0"/>
            <a:chExt cx="20151735" cy="17142930"/>
          </a:xfrm>
        </p:grpSpPr>
        <p:sp>
          <p:nvSpPr>
            <p:cNvPr id="108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8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8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8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8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8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8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8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9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9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9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9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9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9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9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9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9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09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0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0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0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0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0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0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0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0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0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0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1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1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113"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1114"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1115"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1122" name="Graphic 3"/>
          <p:cNvGrpSpPr/>
          <p:nvPr/>
        </p:nvGrpSpPr>
        <p:grpSpPr>
          <a:xfrm rot="16200000">
            <a:off x="23677368" y="22408184"/>
            <a:ext cx="1413264" cy="5956643"/>
            <a:chOff x="0" y="0"/>
            <a:chExt cx="1413262" cy="5956641"/>
          </a:xfrm>
        </p:grpSpPr>
        <p:sp>
          <p:nvSpPr>
            <p:cNvPr id="1116"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117"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18"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19"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20"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21"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126" name="Lucid_Origin_a_cinematic_photo_of_a_wideangle_shot_of_a_Timeli_3.jpg" descr="Lucid_Origin_a_cinematic_photo_of_a_wideangle_shot_of_a_Timeli_3.jpg"/>
          <p:cNvPicPr>
            <a:picLocks noChangeAspect="1"/>
          </p:cNvPicPr>
          <p:nvPr/>
        </p:nvPicPr>
        <p:blipFill>
          <a:blip r:embed="rId3">
            <a:extLst/>
          </a:blip>
          <a:stretch>
            <a:fillRect/>
          </a:stretch>
        </p:blipFill>
        <p:spPr>
          <a:xfrm>
            <a:off x="-454589" y="-359200"/>
            <a:ext cx="49677179" cy="28150400"/>
          </a:xfrm>
          <a:prstGeom prst="rect">
            <a:avLst/>
          </a:prstGeom>
          <a:ln w="25400">
            <a:miter lim="400000"/>
          </a:ln>
        </p:spPr>
      </p:pic>
      <p:grpSp>
        <p:nvGrpSpPr>
          <p:cNvPr id="1157" name="Group 7"/>
          <p:cNvGrpSpPr/>
          <p:nvPr/>
        </p:nvGrpSpPr>
        <p:grpSpPr>
          <a:xfrm>
            <a:off x="29656642" y="11297502"/>
            <a:ext cx="20151736" cy="17142931"/>
            <a:chOff x="0" y="0"/>
            <a:chExt cx="20151735" cy="17142930"/>
          </a:xfrm>
        </p:grpSpPr>
        <p:sp>
          <p:nvSpPr>
            <p:cNvPr id="1127"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28"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29"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30"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31"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32"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33"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34"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35"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36"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37"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38"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39"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40"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41"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42"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43"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44"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45"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46"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47"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48"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49"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50"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51"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52"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53"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54"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55"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56"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188" name="Group 7"/>
          <p:cNvGrpSpPr/>
          <p:nvPr/>
        </p:nvGrpSpPr>
        <p:grpSpPr>
          <a:xfrm>
            <a:off x="-1039259" y="-1017265"/>
            <a:ext cx="20151735" cy="17142932"/>
            <a:chOff x="0" y="0"/>
            <a:chExt cx="20151735" cy="17142930"/>
          </a:xfrm>
        </p:grpSpPr>
        <p:sp>
          <p:nvSpPr>
            <p:cNvPr id="1158"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59"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60"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61"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62"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63"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64"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65"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66"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67"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68"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69"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70"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71"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72"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73"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74"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75"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76"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77"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78"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79"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80"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81"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82"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83"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84"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85"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86"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87"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192" name="Group"/>
          <p:cNvGrpSpPr/>
          <p:nvPr/>
        </p:nvGrpSpPr>
        <p:grpSpPr>
          <a:xfrm>
            <a:off x="2091378" y="759385"/>
            <a:ext cx="45150457" cy="3908099"/>
            <a:chOff x="0" y="0"/>
            <a:chExt cx="45150457" cy="3908097"/>
          </a:xfrm>
        </p:grpSpPr>
        <p:sp>
          <p:nvSpPr>
            <p:cNvPr id="1189" name="Group"/>
            <p:cNvSpPr/>
            <p:nvPr/>
          </p:nvSpPr>
          <p:spPr>
            <a:xfrm>
              <a:off x="687423" y="1957602"/>
              <a:ext cx="38394315" cy="1"/>
            </a:xfrm>
            <a:prstGeom prst="line">
              <a:avLst/>
            </a:prstGeom>
            <a:noFill/>
            <a:ln w="12700" cap="flat">
              <a:solidFill>
                <a:srgbClr val="F1BD77"/>
              </a:solidFill>
              <a:prstDash val="solid"/>
              <a:miter lim="800000"/>
            </a:ln>
            <a:effectLst/>
          </p:spPr>
          <p:txBody>
            <a:bodyPr wrap="square" lIns="45719" tIns="45719" rIns="45719" bIns="45719" numCol="1" anchor="t">
              <a:noAutofit/>
            </a:bodyPr>
            <a:lstStyle/>
            <a:p>
              <a:pPr defTabSz="914400">
                <a:spcBef>
                  <a:spcPts val="0"/>
                </a:spcBef>
                <a:defRPr sz="1800">
                  <a:latin typeface="Verdana"/>
                  <a:ea typeface="Verdana"/>
                  <a:cs typeface="Verdana"/>
                  <a:sym typeface="Verdana"/>
                </a:defRPr>
              </a:pPr>
            </a:p>
          </p:txBody>
        </p:sp>
        <p:sp>
          <p:nvSpPr>
            <p:cNvPr id="1190" name="Oval 31"/>
            <p:cNvSpPr/>
            <p:nvPr/>
          </p:nvSpPr>
          <p:spPr>
            <a:xfrm>
              <a:off x="0" y="1625285"/>
              <a:ext cx="697617" cy="657527"/>
            </a:xfrm>
            <a:prstGeom prst="ellipse">
              <a:avLst/>
            </a:prstGeom>
            <a:gradFill flip="none" rotWithShape="1">
              <a:gsLst>
                <a:gs pos="31000">
                  <a:srgbClr val="F1BD77"/>
                </a:gs>
                <a:gs pos="99774">
                  <a:srgbClr val="FFFFA6"/>
                </a:gs>
              </a:gsLst>
              <a:lin ang="7199999" scaled="0"/>
            </a:gradFill>
            <a:ln w="25400" cap="flat">
              <a:noFill/>
              <a:miter lim="400000"/>
            </a:ln>
            <a:effectLst/>
          </p:spPr>
          <p:txBody>
            <a:bodyPr wrap="square" lIns="45719" tIns="45719" rIns="45719" bIns="45719" numCol="1" anchor="ctr">
              <a:noAutofit/>
            </a:bodyPr>
            <a:lstStyle/>
            <a:p>
              <a:pPr algn="ctr" defTabSz="914400">
                <a:spcBef>
                  <a:spcPts val="0"/>
                </a:spcBef>
                <a:defRPr sz="1800">
                  <a:solidFill>
                    <a:srgbClr val="FFFFFF"/>
                  </a:solidFill>
                  <a:latin typeface="Verdana"/>
                  <a:ea typeface="Verdana"/>
                  <a:cs typeface="Verdana"/>
                  <a:sym typeface="Verdana"/>
                </a:defRPr>
              </a:pPr>
            </a:p>
          </p:txBody>
        </p:sp>
        <p:pic>
          <p:nvPicPr>
            <p:cNvPr id="1191" name="title.png" descr="title.png"/>
            <p:cNvPicPr>
              <a:picLocks noChangeAspect="1"/>
            </p:cNvPicPr>
            <p:nvPr/>
          </p:nvPicPr>
          <p:blipFill>
            <a:blip r:embed="rId4">
              <a:extLst/>
            </a:blip>
            <a:stretch>
              <a:fillRect/>
            </a:stretch>
          </p:blipFill>
          <p:spPr>
            <a:xfrm>
              <a:off x="38202728" y="0"/>
              <a:ext cx="6947730" cy="3908098"/>
            </a:xfrm>
            <a:prstGeom prst="rect">
              <a:avLst/>
            </a:prstGeom>
            <a:ln w="25400" cap="flat">
              <a:noFill/>
              <a:miter lim="400000"/>
            </a:ln>
            <a:effectLst/>
          </p:spPr>
        </p:pic>
      </p:grpSp>
      <p:grpSp>
        <p:nvGrpSpPr>
          <p:cNvPr id="1199" name="Graphic 3"/>
          <p:cNvGrpSpPr/>
          <p:nvPr/>
        </p:nvGrpSpPr>
        <p:grpSpPr>
          <a:xfrm flipH="1" rot="5400000">
            <a:off x="23677368" y="22408184"/>
            <a:ext cx="1413264" cy="5956643"/>
            <a:chOff x="0" y="0"/>
            <a:chExt cx="1413262" cy="5956641"/>
          </a:xfrm>
        </p:grpSpPr>
        <p:sp>
          <p:nvSpPr>
            <p:cNvPr id="1193"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194"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95"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96"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97"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198"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03" name="Picture Placeholder 13" descr="Picture Placeholder 13"/>
          <p:cNvPicPr>
            <a:picLocks noChangeAspect="1"/>
          </p:cNvPicPr>
          <p:nvPr/>
        </p:nvPicPr>
        <p:blipFill>
          <a:blip r:embed="rId3">
            <a:extLst/>
          </a:blip>
          <a:srcRect l="38099" t="0" r="22903" b="0"/>
          <a:stretch>
            <a:fillRect/>
          </a:stretch>
        </p:blipFill>
        <p:spPr>
          <a:xfrm>
            <a:off x="1333" y="0"/>
            <a:ext cx="18926588" cy="27431942"/>
          </a:xfrm>
          <a:prstGeom prst="rect">
            <a:avLst/>
          </a:prstGeom>
          <a:ln w="25400">
            <a:miter lim="400000"/>
          </a:ln>
        </p:spPr>
      </p:pic>
      <p:pic>
        <p:nvPicPr>
          <p:cNvPr id="1204" name="BG.png" descr="BG.png"/>
          <p:cNvPicPr>
            <a:picLocks noChangeAspect="1"/>
          </p:cNvPicPr>
          <p:nvPr/>
        </p:nvPicPr>
        <p:blipFill>
          <a:blip r:embed="rId4">
            <a:extLst/>
          </a:blip>
          <a:srcRect l="38823" t="0" r="0" b="0"/>
          <a:stretch>
            <a:fillRect/>
          </a:stretch>
        </p:blipFill>
        <p:spPr>
          <a:xfrm>
            <a:off x="18933518" y="0"/>
            <a:ext cx="29946601" cy="27535092"/>
          </a:xfrm>
          <a:prstGeom prst="rect">
            <a:avLst/>
          </a:prstGeom>
          <a:ln w="25400">
            <a:miter lim="400000"/>
          </a:ln>
        </p:spPr>
      </p:pic>
      <p:grpSp>
        <p:nvGrpSpPr>
          <p:cNvPr id="1235" name="Group 7"/>
          <p:cNvGrpSpPr/>
          <p:nvPr/>
        </p:nvGrpSpPr>
        <p:grpSpPr>
          <a:xfrm>
            <a:off x="29656642" y="11297502"/>
            <a:ext cx="20151736" cy="17142931"/>
            <a:chOff x="0" y="0"/>
            <a:chExt cx="20151735" cy="17142930"/>
          </a:xfrm>
        </p:grpSpPr>
        <p:sp>
          <p:nvSpPr>
            <p:cNvPr id="1205"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06"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07"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08"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09"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10"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11"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12"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13"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14"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15"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16"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17"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18"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19"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20"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21"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22"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23"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24"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25"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26"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27"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28"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29"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30"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31"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32"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33"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34"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266" name="Group 7"/>
          <p:cNvGrpSpPr/>
          <p:nvPr/>
        </p:nvGrpSpPr>
        <p:grpSpPr>
          <a:xfrm>
            <a:off x="-1039259" y="-1017265"/>
            <a:ext cx="20151735" cy="17142932"/>
            <a:chOff x="0" y="0"/>
            <a:chExt cx="20151735" cy="17142930"/>
          </a:xfrm>
        </p:grpSpPr>
        <p:sp>
          <p:nvSpPr>
            <p:cNvPr id="1236"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37"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38"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39"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40"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41"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42"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43"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44"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45"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46"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47"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48"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49"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50"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51"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52"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53"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54"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55"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56"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57"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58"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59"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60"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61"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62"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63"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64"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65"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267"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1268" name="title.png" descr="title.png"/>
          <p:cNvPicPr>
            <a:picLocks noChangeAspect="1"/>
          </p:cNvPicPr>
          <p:nvPr/>
        </p:nvPicPr>
        <p:blipFill>
          <a:blip r:embed="rId5">
            <a:extLst/>
          </a:blip>
          <a:stretch>
            <a:fillRect/>
          </a:stretch>
        </p:blipFill>
        <p:spPr>
          <a:xfrm>
            <a:off x="1533704" y="759385"/>
            <a:ext cx="6947730" cy="3908099"/>
          </a:xfrm>
          <a:prstGeom prst="rect">
            <a:avLst/>
          </a:prstGeom>
          <a:ln w="25400">
            <a:miter lim="400000"/>
          </a:ln>
        </p:spPr>
      </p:pic>
      <p:grpSp>
        <p:nvGrpSpPr>
          <p:cNvPr id="1275" name="Graphic 3"/>
          <p:cNvGrpSpPr/>
          <p:nvPr/>
        </p:nvGrpSpPr>
        <p:grpSpPr>
          <a:xfrm rot="10800000">
            <a:off x="2419963" y="16364247"/>
            <a:ext cx="2297273" cy="9682575"/>
            <a:chOff x="0" y="0"/>
            <a:chExt cx="2297271" cy="9682574"/>
          </a:xfrm>
        </p:grpSpPr>
        <p:sp>
          <p:nvSpPr>
            <p:cNvPr id="1269"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270"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71"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72"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73"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74"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276" name="Rectangle: Rounded Corners 49"/>
          <p:cNvSpPr/>
          <p:nvPr/>
        </p:nvSpPr>
        <p:spPr>
          <a:xfrm>
            <a:off x="33922822" y="2755900"/>
            <a:ext cx="9989469" cy="1948534"/>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277"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278" name="Line"/>
          <p:cNvSpPr/>
          <p:nvPr/>
        </p:nvSpPr>
        <p:spPr>
          <a:xfrm flipV="1">
            <a:off x="18915831" y="5423"/>
            <a:ext cx="1" cy="27524341"/>
          </a:xfrm>
          <a:prstGeom prst="line">
            <a:avLst/>
          </a:prstGeom>
          <a:ln w="50800">
            <a:solidFill>
              <a:srgbClr val="F1BD77"/>
            </a:solidFill>
            <a:miter lim="400000"/>
          </a:ln>
        </p:spPr>
        <p:txBody>
          <a:bodyPr lIns="101600" tIns="101600" rIns="101600" bIns="101600" anchor="ctr"/>
          <a:lstStyle/>
          <a:p>
            <a:pPr/>
          </a:p>
        </p:txBody>
      </p:sp>
      <p:sp>
        <p:nvSpPr>
          <p:cNvPr id="1279" name="TextBox 1"/>
          <p:cNvSpPr txBox="1"/>
          <p:nvPr/>
        </p:nvSpPr>
        <p:spPr>
          <a:xfrm>
            <a:off x="22342464" y="7016274"/>
            <a:ext cx="21250666" cy="135026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500">
                <a:gradFill flip="none" rotWithShape="1">
                  <a:gsLst>
                    <a:gs pos="576">
                      <a:srgbClr val="F1BD77"/>
                    </a:gs>
                    <a:gs pos="48000">
                      <a:srgbClr val="FFFFA6"/>
                    </a:gs>
                  </a:gsLst>
                  <a:lin ang="8100000" scaled="0"/>
                </a:gradFill>
                <a:latin typeface="Verdana"/>
                <a:ea typeface="Verdana"/>
                <a:cs typeface="Verdana"/>
                <a:sym typeface="Verdana"/>
              </a:defRPr>
            </a:lvl1pPr>
          </a:lstStyle>
          <a:p>
            <a:pPr/>
            <a:r>
              <a:t>“Look up at the heavens and count the stars—if indeed you can count them… So shall your offspring be.” </a:t>
            </a:r>
          </a:p>
        </p:txBody>
      </p:sp>
      <p:sp>
        <p:nvSpPr>
          <p:cNvPr id="1280" name="Genesis 15:5-6"/>
          <p:cNvSpPr txBox="1"/>
          <p:nvPr/>
        </p:nvSpPr>
        <p:spPr>
          <a:xfrm>
            <a:off x="34518147" y="3012616"/>
            <a:ext cx="8798819"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lvl1pPr algn="r" defTabSz="914400">
              <a:spcBef>
                <a:spcPts val="0"/>
              </a:spcBef>
              <a:defRPr b="1" sz="8000">
                <a:solidFill>
                  <a:srgbClr val="FFFFFF"/>
                </a:solidFill>
                <a:latin typeface="Verdana"/>
                <a:ea typeface="Verdana"/>
                <a:cs typeface="Verdana"/>
                <a:sym typeface="Verdana"/>
              </a:defRPr>
            </a:lvl1pPr>
          </a:lstStyle>
          <a:p>
            <a:pPr/>
            <a:r>
              <a:t>Genesis 15:5-6</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84" name="Picture Placeholder 13" descr="Picture Placeholder 13"/>
          <p:cNvPicPr>
            <a:picLocks noChangeAspect="1"/>
          </p:cNvPicPr>
          <p:nvPr/>
        </p:nvPicPr>
        <p:blipFill>
          <a:blip r:embed="rId3">
            <a:extLst/>
          </a:blip>
          <a:srcRect l="38099" t="0" r="22903" b="0"/>
          <a:stretch>
            <a:fillRect/>
          </a:stretch>
        </p:blipFill>
        <p:spPr>
          <a:xfrm>
            <a:off x="1333" y="0"/>
            <a:ext cx="18926588" cy="27431942"/>
          </a:xfrm>
          <a:prstGeom prst="rect">
            <a:avLst/>
          </a:prstGeom>
          <a:ln w="25400">
            <a:miter lim="400000"/>
          </a:ln>
        </p:spPr>
      </p:pic>
      <p:pic>
        <p:nvPicPr>
          <p:cNvPr id="1285" name="BG.png" descr="BG.png"/>
          <p:cNvPicPr>
            <a:picLocks noChangeAspect="1"/>
          </p:cNvPicPr>
          <p:nvPr/>
        </p:nvPicPr>
        <p:blipFill>
          <a:blip r:embed="rId4">
            <a:extLst/>
          </a:blip>
          <a:srcRect l="38823" t="0" r="0" b="0"/>
          <a:stretch>
            <a:fillRect/>
          </a:stretch>
        </p:blipFill>
        <p:spPr>
          <a:xfrm>
            <a:off x="18933518" y="0"/>
            <a:ext cx="29946601" cy="27535092"/>
          </a:xfrm>
          <a:prstGeom prst="rect">
            <a:avLst/>
          </a:prstGeom>
          <a:ln w="25400">
            <a:miter lim="400000"/>
          </a:ln>
        </p:spPr>
      </p:pic>
      <p:grpSp>
        <p:nvGrpSpPr>
          <p:cNvPr id="1316" name="Group 7"/>
          <p:cNvGrpSpPr/>
          <p:nvPr/>
        </p:nvGrpSpPr>
        <p:grpSpPr>
          <a:xfrm>
            <a:off x="29656642" y="11297502"/>
            <a:ext cx="20151736" cy="17142931"/>
            <a:chOff x="0" y="0"/>
            <a:chExt cx="20151735" cy="17142930"/>
          </a:xfrm>
        </p:grpSpPr>
        <p:sp>
          <p:nvSpPr>
            <p:cNvPr id="1286"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87"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88"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89"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90"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91"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92"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93"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94"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95"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96"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97"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98"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299"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00"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01"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02"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03"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04"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05"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06"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07"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08"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09"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10"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11"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12"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13"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14"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15"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347" name="Group 7"/>
          <p:cNvGrpSpPr/>
          <p:nvPr/>
        </p:nvGrpSpPr>
        <p:grpSpPr>
          <a:xfrm>
            <a:off x="-1039259" y="-1017265"/>
            <a:ext cx="20151735" cy="17142932"/>
            <a:chOff x="0" y="0"/>
            <a:chExt cx="20151735" cy="17142930"/>
          </a:xfrm>
        </p:grpSpPr>
        <p:sp>
          <p:nvSpPr>
            <p:cNvPr id="1317"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18"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19"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20"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21"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22"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23"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24"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25"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26"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27"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28"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29"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30"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31"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32"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33"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34"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35"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36"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37"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38"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39"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40"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41"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42"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43"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44"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45"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46"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348"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1349" name="title.png" descr="title.png"/>
          <p:cNvPicPr>
            <a:picLocks noChangeAspect="1"/>
          </p:cNvPicPr>
          <p:nvPr/>
        </p:nvPicPr>
        <p:blipFill>
          <a:blip r:embed="rId5">
            <a:extLst/>
          </a:blip>
          <a:stretch>
            <a:fillRect/>
          </a:stretch>
        </p:blipFill>
        <p:spPr>
          <a:xfrm>
            <a:off x="1533704" y="759385"/>
            <a:ext cx="6947730" cy="3908099"/>
          </a:xfrm>
          <a:prstGeom prst="rect">
            <a:avLst/>
          </a:prstGeom>
          <a:ln w="25400">
            <a:miter lim="400000"/>
          </a:ln>
        </p:spPr>
      </p:pic>
      <p:grpSp>
        <p:nvGrpSpPr>
          <p:cNvPr id="1356" name="Graphic 3"/>
          <p:cNvGrpSpPr/>
          <p:nvPr/>
        </p:nvGrpSpPr>
        <p:grpSpPr>
          <a:xfrm rot="10800000">
            <a:off x="2419963" y="16364247"/>
            <a:ext cx="2297273" cy="9682575"/>
            <a:chOff x="0" y="0"/>
            <a:chExt cx="2297271" cy="9682574"/>
          </a:xfrm>
        </p:grpSpPr>
        <p:sp>
          <p:nvSpPr>
            <p:cNvPr id="1350"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351"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52"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53"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54"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55"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357" name="Rectangle: Rounded Corners 49"/>
          <p:cNvSpPr/>
          <p:nvPr/>
        </p:nvSpPr>
        <p:spPr>
          <a:xfrm>
            <a:off x="33922822" y="2755900"/>
            <a:ext cx="9989469" cy="1948534"/>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358"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359" name="Line"/>
          <p:cNvSpPr/>
          <p:nvPr/>
        </p:nvSpPr>
        <p:spPr>
          <a:xfrm flipV="1">
            <a:off x="18915831" y="5423"/>
            <a:ext cx="1" cy="27524341"/>
          </a:xfrm>
          <a:prstGeom prst="line">
            <a:avLst/>
          </a:prstGeom>
          <a:ln w="50800">
            <a:solidFill>
              <a:srgbClr val="F1BD77"/>
            </a:solidFill>
            <a:miter lim="400000"/>
          </a:ln>
        </p:spPr>
        <p:txBody>
          <a:bodyPr lIns="101600" tIns="101600" rIns="101600" bIns="101600" anchor="ctr"/>
          <a:lstStyle/>
          <a:p>
            <a:pPr/>
          </a:p>
        </p:txBody>
      </p:sp>
      <p:sp>
        <p:nvSpPr>
          <p:cNvPr id="1360" name="TextBox 1"/>
          <p:cNvSpPr txBox="1"/>
          <p:nvPr/>
        </p:nvSpPr>
        <p:spPr>
          <a:xfrm>
            <a:off x="22563689" y="9251473"/>
            <a:ext cx="21250667" cy="90322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500">
                <a:gradFill flip="none" rotWithShape="1">
                  <a:gsLst>
                    <a:gs pos="576">
                      <a:srgbClr val="F1BD77"/>
                    </a:gs>
                    <a:gs pos="48000">
                      <a:srgbClr val="FFFFA6"/>
                    </a:gs>
                  </a:gsLst>
                  <a:lin ang="8100000" scaled="0"/>
                </a:gradFill>
                <a:latin typeface="Verdana"/>
                <a:ea typeface="Verdana"/>
                <a:cs typeface="Verdana"/>
                <a:sym typeface="Verdana"/>
              </a:defRPr>
            </a:lvl1pPr>
          </a:lstStyle>
          <a:p>
            <a:pPr/>
            <a:r>
              <a:t>“Abram believed the Lord, and he credited it to him as righteousness.”</a:t>
            </a:r>
          </a:p>
        </p:txBody>
      </p:sp>
      <p:sp>
        <p:nvSpPr>
          <p:cNvPr id="1361" name="Genesis 15:5-6"/>
          <p:cNvSpPr txBox="1"/>
          <p:nvPr/>
        </p:nvSpPr>
        <p:spPr>
          <a:xfrm>
            <a:off x="34518147" y="3012616"/>
            <a:ext cx="8798819"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lvl1pPr algn="r" defTabSz="914400">
              <a:spcBef>
                <a:spcPts val="0"/>
              </a:spcBef>
              <a:defRPr b="1" sz="8000">
                <a:solidFill>
                  <a:srgbClr val="FFFFFF"/>
                </a:solidFill>
                <a:latin typeface="Verdana"/>
                <a:ea typeface="Verdana"/>
                <a:cs typeface="Verdana"/>
                <a:sym typeface="Verdana"/>
              </a:defRPr>
            </a:lvl1pPr>
          </a:lstStyle>
          <a:p>
            <a:pPr/>
            <a:r>
              <a:t>Genesis 15:5-6</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65" name="Picture Placeholder 13" descr="Picture Placeholder 13"/>
          <p:cNvPicPr>
            <a:picLocks noChangeAspect="1"/>
          </p:cNvPicPr>
          <p:nvPr/>
        </p:nvPicPr>
        <p:blipFill>
          <a:blip r:embed="rId3">
            <a:extLst/>
          </a:blip>
          <a:srcRect l="53457" t="0" r="7545" b="0"/>
          <a:stretch>
            <a:fillRect/>
          </a:stretch>
        </p:blipFill>
        <p:spPr>
          <a:xfrm>
            <a:off x="29871733" y="0"/>
            <a:ext cx="18926588" cy="27431942"/>
          </a:xfrm>
          <a:prstGeom prst="rect">
            <a:avLst/>
          </a:prstGeom>
          <a:ln w="25400">
            <a:miter lim="400000"/>
          </a:ln>
        </p:spPr>
      </p:pic>
      <p:pic>
        <p:nvPicPr>
          <p:cNvPr id="1366" name="BG.png" descr="BG.png"/>
          <p:cNvPicPr>
            <a:picLocks noChangeAspect="1"/>
          </p:cNvPicPr>
          <p:nvPr/>
        </p:nvPicPr>
        <p:blipFill>
          <a:blip r:embed="rId4">
            <a:extLst/>
          </a:blip>
          <a:srcRect l="0" t="0" r="38592" b="0"/>
          <a:stretch>
            <a:fillRect/>
          </a:stretch>
        </p:blipFill>
        <p:spPr>
          <a:xfrm>
            <a:off x="-1" y="0"/>
            <a:ext cx="29947212" cy="27432000"/>
          </a:xfrm>
          <a:prstGeom prst="rect">
            <a:avLst/>
          </a:prstGeom>
          <a:ln w="25400">
            <a:miter lim="400000"/>
          </a:ln>
        </p:spPr>
      </p:pic>
      <p:grpSp>
        <p:nvGrpSpPr>
          <p:cNvPr id="1397" name="Group 7"/>
          <p:cNvGrpSpPr/>
          <p:nvPr/>
        </p:nvGrpSpPr>
        <p:grpSpPr>
          <a:xfrm>
            <a:off x="29656642" y="11297502"/>
            <a:ext cx="20151736" cy="17142931"/>
            <a:chOff x="0" y="0"/>
            <a:chExt cx="20151735" cy="17142930"/>
          </a:xfrm>
        </p:grpSpPr>
        <p:sp>
          <p:nvSpPr>
            <p:cNvPr id="1367"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68"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69"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70"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71"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72"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73"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74"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75"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76"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77"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78"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79"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80"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81"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82"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83"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84"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85"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86"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87"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88"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89"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90"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91"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92"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93"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94"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95"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96"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428" name="Group 7"/>
          <p:cNvGrpSpPr/>
          <p:nvPr/>
        </p:nvGrpSpPr>
        <p:grpSpPr>
          <a:xfrm>
            <a:off x="-1039259" y="-1017265"/>
            <a:ext cx="20151735" cy="17142932"/>
            <a:chOff x="0" y="0"/>
            <a:chExt cx="20151735" cy="17142930"/>
          </a:xfrm>
        </p:grpSpPr>
        <p:sp>
          <p:nvSpPr>
            <p:cNvPr id="1398"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399"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00"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01"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02"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03"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04"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05"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06"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07"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08"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09"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10"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11"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12"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13"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14"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15"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16"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17"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18"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19"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20"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21"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22"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23"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24"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25"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26"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27"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435" name="Graphic 3"/>
          <p:cNvGrpSpPr/>
          <p:nvPr/>
        </p:nvGrpSpPr>
        <p:grpSpPr>
          <a:xfrm flipH="1" rot="10800000">
            <a:off x="43987063" y="16415047"/>
            <a:ext cx="2297273" cy="9682575"/>
            <a:chOff x="0" y="0"/>
            <a:chExt cx="2297271" cy="9682574"/>
          </a:xfrm>
        </p:grpSpPr>
        <p:sp>
          <p:nvSpPr>
            <p:cNvPr id="1429"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430"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31"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32"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33"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34"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436" name="Straight Connector 14"/>
          <p:cNvSpPr/>
          <p:nvPr/>
        </p:nvSpPr>
        <p:spPr>
          <a:xfrm>
            <a:off x="2778801" y="2716987"/>
            <a:ext cx="38394315"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1437" name="title.png" descr="title.png"/>
          <p:cNvPicPr>
            <a:picLocks noChangeAspect="1"/>
          </p:cNvPicPr>
          <p:nvPr/>
        </p:nvPicPr>
        <p:blipFill>
          <a:blip r:embed="rId5">
            <a:extLst/>
          </a:blip>
          <a:stretch>
            <a:fillRect/>
          </a:stretch>
        </p:blipFill>
        <p:spPr>
          <a:xfrm>
            <a:off x="40294104" y="759385"/>
            <a:ext cx="6947730" cy="3908099"/>
          </a:xfrm>
          <a:prstGeom prst="rect">
            <a:avLst/>
          </a:prstGeom>
          <a:ln w="25400">
            <a:miter lim="400000"/>
          </a:ln>
        </p:spPr>
      </p:pic>
      <p:sp>
        <p:nvSpPr>
          <p:cNvPr id="1438" name="Line"/>
          <p:cNvSpPr/>
          <p:nvPr/>
        </p:nvSpPr>
        <p:spPr>
          <a:xfrm flipV="1">
            <a:off x="29925010" y="-46170"/>
            <a:ext cx="1" cy="27524340"/>
          </a:xfrm>
          <a:prstGeom prst="line">
            <a:avLst/>
          </a:prstGeom>
          <a:ln w="50800">
            <a:solidFill>
              <a:srgbClr val="F1BD77"/>
            </a:solidFill>
            <a:miter lim="400000"/>
          </a:ln>
        </p:spPr>
        <p:txBody>
          <a:bodyPr lIns="101600" tIns="101600" rIns="101600" bIns="101600" anchor="ctr"/>
          <a:lstStyle/>
          <a:p>
            <a:pPr/>
          </a:p>
        </p:txBody>
      </p:sp>
      <p:sp>
        <p:nvSpPr>
          <p:cNvPr id="1439" name="Rectangle: Rounded Corners 49"/>
          <p:cNvSpPr/>
          <p:nvPr/>
        </p:nvSpPr>
        <p:spPr>
          <a:xfrm>
            <a:off x="2428240" y="2753544"/>
            <a:ext cx="11067951" cy="1948535"/>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440" name="Oval 31"/>
          <p:cNvSpPr/>
          <p:nvPr/>
        </p:nvSpPr>
        <p:spPr>
          <a:xfrm>
            <a:off x="2091377"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441" name="TextBox 1"/>
          <p:cNvSpPr txBox="1"/>
          <p:nvPr/>
        </p:nvSpPr>
        <p:spPr>
          <a:xfrm>
            <a:off x="6077513" y="6113780"/>
            <a:ext cx="18926573" cy="152044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000">
                <a:gradFill flip="none" rotWithShape="1">
                  <a:gsLst>
                    <a:gs pos="0">
                      <a:srgbClr val="F1BD77"/>
                    </a:gs>
                    <a:gs pos="48000">
                      <a:srgbClr val="FFFFA6"/>
                    </a:gs>
                  </a:gsLst>
                  <a:lin ang="8100000" scaled="0"/>
                </a:gradFill>
                <a:latin typeface="Verdana"/>
                <a:ea typeface="Verdana"/>
                <a:cs typeface="Verdana"/>
                <a:sym typeface="Verdana"/>
              </a:defRPr>
            </a:lvl1pPr>
          </a:lstStyle>
          <a:p>
            <a:pPr/>
            <a:r>
              <a:t>“The promises were spoken to Abraham and to his seed ... meaning one person, who is Christ.”</a:t>
            </a:r>
          </a:p>
        </p:txBody>
      </p:sp>
      <p:sp>
        <p:nvSpPr>
          <p:cNvPr id="1442" name="Galatians 3:16  NIV"/>
          <p:cNvSpPr txBox="1"/>
          <p:nvPr/>
        </p:nvSpPr>
        <p:spPr>
          <a:xfrm>
            <a:off x="2911981" y="3010261"/>
            <a:ext cx="10100469"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defTabSz="914400">
              <a:spcBef>
                <a:spcPts val="0"/>
              </a:spcBef>
              <a:defRPr b="1" sz="8000">
                <a:solidFill>
                  <a:srgbClr val="FFFFFF"/>
                </a:solidFill>
                <a:latin typeface="Verdana"/>
                <a:ea typeface="Verdana"/>
                <a:cs typeface="Verdana"/>
                <a:sym typeface="Verdana"/>
              </a:defRPr>
            </a:pPr>
            <a:r>
              <a:t>Galatians 3:16</a:t>
            </a:r>
            <a:r>
              <a:rPr b="0" sz="1200">
                <a:latin typeface="Times Roman"/>
                <a:ea typeface="Times Roman"/>
                <a:cs typeface="Times Roman"/>
                <a:sym typeface="Times Roman"/>
              </a:rPr>
              <a:t> </a:t>
            </a:r>
            <a:r>
              <a:t> </a:t>
            </a:r>
            <a:r>
              <a:rPr sz="4500"/>
              <a:t>NIV</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46" name="Picture Placeholder 13" descr="Picture Placeholder 13"/>
          <p:cNvPicPr>
            <a:picLocks noChangeAspect="1"/>
          </p:cNvPicPr>
          <p:nvPr/>
        </p:nvPicPr>
        <p:blipFill>
          <a:blip r:embed="rId3">
            <a:extLst/>
          </a:blip>
          <a:srcRect l="31599" t="0" r="29403" b="0"/>
          <a:stretch>
            <a:fillRect/>
          </a:stretch>
        </p:blipFill>
        <p:spPr>
          <a:xfrm>
            <a:off x="1333" y="0"/>
            <a:ext cx="18926588" cy="27431942"/>
          </a:xfrm>
          <a:prstGeom prst="rect">
            <a:avLst/>
          </a:prstGeom>
          <a:ln w="25400">
            <a:miter lim="400000"/>
          </a:ln>
        </p:spPr>
      </p:pic>
      <p:pic>
        <p:nvPicPr>
          <p:cNvPr id="1447" name="BG.png" descr="BG.png"/>
          <p:cNvPicPr>
            <a:picLocks noChangeAspect="1"/>
          </p:cNvPicPr>
          <p:nvPr/>
        </p:nvPicPr>
        <p:blipFill>
          <a:blip r:embed="rId4">
            <a:extLst/>
          </a:blip>
          <a:srcRect l="38823" t="0" r="0" b="0"/>
          <a:stretch>
            <a:fillRect/>
          </a:stretch>
        </p:blipFill>
        <p:spPr>
          <a:xfrm>
            <a:off x="18933518" y="0"/>
            <a:ext cx="29946601" cy="27535092"/>
          </a:xfrm>
          <a:prstGeom prst="rect">
            <a:avLst/>
          </a:prstGeom>
          <a:ln w="25400">
            <a:miter lim="400000"/>
          </a:ln>
        </p:spPr>
      </p:pic>
      <p:grpSp>
        <p:nvGrpSpPr>
          <p:cNvPr id="1478" name="Group 7"/>
          <p:cNvGrpSpPr/>
          <p:nvPr/>
        </p:nvGrpSpPr>
        <p:grpSpPr>
          <a:xfrm>
            <a:off x="29656642" y="11297502"/>
            <a:ext cx="20151736" cy="17142931"/>
            <a:chOff x="0" y="0"/>
            <a:chExt cx="20151735" cy="17142930"/>
          </a:xfrm>
        </p:grpSpPr>
        <p:sp>
          <p:nvSpPr>
            <p:cNvPr id="1448"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49"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50"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51"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52"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53"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54"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55"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56"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57"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58"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59"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60"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61"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62"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63"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64"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65"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66"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67"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68"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69"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70"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71"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72"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73"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74"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75"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76"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77"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509" name="Group 7"/>
          <p:cNvGrpSpPr/>
          <p:nvPr/>
        </p:nvGrpSpPr>
        <p:grpSpPr>
          <a:xfrm>
            <a:off x="-1039259" y="-1017265"/>
            <a:ext cx="20151735" cy="17142932"/>
            <a:chOff x="0" y="0"/>
            <a:chExt cx="20151735" cy="17142930"/>
          </a:xfrm>
        </p:grpSpPr>
        <p:sp>
          <p:nvSpPr>
            <p:cNvPr id="1479"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80"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81"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82"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83"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84"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85"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86"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87"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88"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89"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0"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1"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2"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3"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4"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5"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6"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7"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8"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499"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00"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01"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02"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03"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04"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05"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06"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07"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08"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510"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1511" name="title.png" descr="title.png"/>
          <p:cNvPicPr>
            <a:picLocks noChangeAspect="1"/>
          </p:cNvPicPr>
          <p:nvPr/>
        </p:nvPicPr>
        <p:blipFill>
          <a:blip r:embed="rId5">
            <a:extLst/>
          </a:blip>
          <a:stretch>
            <a:fillRect/>
          </a:stretch>
        </p:blipFill>
        <p:spPr>
          <a:xfrm>
            <a:off x="1533704" y="759385"/>
            <a:ext cx="6947730" cy="3908099"/>
          </a:xfrm>
          <a:prstGeom prst="rect">
            <a:avLst/>
          </a:prstGeom>
          <a:ln w="25400">
            <a:miter lim="400000"/>
          </a:ln>
        </p:spPr>
      </p:pic>
      <p:grpSp>
        <p:nvGrpSpPr>
          <p:cNvPr id="1518" name="Graphic 3"/>
          <p:cNvGrpSpPr/>
          <p:nvPr/>
        </p:nvGrpSpPr>
        <p:grpSpPr>
          <a:xfrm rot="10800000">
            <a:off x="2419963" y="16364247"/>
            <a:ext cx="2297273" cy="9682575"/>
            <a:chOff x="0" y="0"/>
            <a:chExt cx="2297271" cy="9682574"/>
          </a:xfrm>
        </p:grpSpPr>
        <p:sp>
          <p:nvSpPr>
            <p:cNvPr id="1512"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513"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14"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15"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16"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17"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519" name="Rectangle: Rounded Corners 49"/>
          <p:cNvSpPr/>
          <p:nvPr/>
        </p:nvSpPr>
        <p:spPr>
          <a:xfrm>
            <a:off x="35294025" y="2755900"/>
            <a:ext cx="8618266" cy="1948534"/>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520"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521" name="Line"/>
          <p:cNvSpPr/>
          <p:nvPr/>
        </p:nvSpPr>
        <p:spPr>
          <a:xfrm flipV="1">
            <a:off x="18915831" y="5423"/>
            <a:ext cx="1" cy="27524341"/>
          </a:xfrm>
          <a:prstGeom prst="line">
            <a:avLst/>
          </a:prstGeom>
          <a:ln w="50800">
            <a:solidFill>
              <a:srgbClr val="F1BD77"/>
            </a:solidFill>
            <a:miter lim="400000"/>
          </a:ln>
        </p:spPr>
        <p:txBody>
          <a:bodyPr lIns="101600" tIns="101600" rIns="101600" bIns="101600" anchor="ctr"/>
          <a:lstStyle/>
          <a:p>
            <a:pPr/>
          </a:p>
        </p:txBody>
      </p:sp>
      <p:sp>
        <p:nvSpPr>
          <p:cNvPr id="1522" name="TextBox 1"/>
          <p:cNvSpPr txBox="1"/>
          <p:nvPr/>
        </p:nvSpPr>
        <p:spPr>
          <a:xfrm>
            <a:off x="22342464" y="7016274"/>
            <a:ext cx="21250666" cy="135026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500">
                <a:gradFill flip="none" rotWithShape="1">
                  <a:gsLst>
                    <a:gs pos="576">
                      <a:srgbClr val="F1BD77"/>
                    </a:gs>
                    <a:gs pos="48000">
                      <a:srgbClr val="FFFFA6"/>
                    </a:gs>
                  </a:gsLst>
                  <a:lin ang="8100000" scaled="0"/>
                </a:gradFill>
                <a:latin typeface="Verdana"/>
                <a:ea typeface="Verdana"/>
                <a:cs typeface="Verdana"/>
                <a:sym typeface="Verdana"/>
              </a:defRPr>
            </a:lvl1pPr>
          </a:lstStyle>
          <a:p>
            <a:pPr/>
            <a:r>
              <a:t>“Your father Abraham rejoiced at the thought of seeing my day; he saw it and was glad.”</a:t>
            </a:r>
          </a:p>
        </p:txBody>
      </p:sp>
      <p:sp>
        <p:nvSpPr>
          <p:cNvPr id="1523" name="John 8:56 NIV"/>
          <p:cNvSpPr txBox="1"/>
          <p:nvPr/>
        </p:nvSpPr>
        <p:spPr>
          <a:xfrm>
            <a:off x="35889350" y="3012616"/>
            <a:ext cx="7427616"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algn="r" defTabSz="914400">
              <a:spcBef>
                <a:spcPts val="0"/>
              </a:spcBef>
              <a:defRPr b="1" sz="8000">
                <a:solidFill>
                  <a:srgbClr val="FFFFFF"/>
                </a:solidFill>
                <a:latin typeface="Verdana"/>
                <a:ea typeface="Verdana"/>
                <a:cs typeface="Verdana"/>
                <a:sym typeface="Verdana"/>
              </a:defRPr>
            </a:pPr>
            <a:r>
              <a:t>John 8:56 </a:t>
            </a:r>
            <a:r>
              <a:rPr sz="4500"/>
              <a:t>NIV</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27" name="Picture Placeholder 13" descr="Picture Placeholder 13"/>
          <p:cNvPicPr>
            <a:picLocks noChangeAspect="1"/>
          </p:cNvPicPr>
          <p:nvPr/>
        </p:nvPicPr>
        <p:blipFill>
          <a:blip r:embed="rId3">
            <a:extLst/>
          </a:blip>
          <a:srcRect l="22962" t="0" r="8042" b="0"/>
          <a:stretch>
            <a:fillRect/>
          </a:stretch>
        </p:blipFill>
        <p:spPr>
          <a:xfrm>
            <a:off x="29871733" y="0"/>
            <a:ext cx="18926588" cy="27431942"/>
          </a:xfrm>
          <a:prstGeom prst="rect">
            <a:avLst/>
          </a:prstGeom>
          <a:ln w="25400">
            <a:miter lim="400000"/>
          </a:ln>
        </p:spPr>
      </p:pic>
      <p:pic>
        <p:nvPicPr>
          <p:cNvPr id="1528" name="BG.png" descr="BG.png"/>
          <p:cNvPicPr>
            <a:picLocks noChangeAspect="1"/>
          </p:cNvPicPr>
          <p:nvPr/>
        </p:nvPicPr>
        <p:blipFill>
          <a:blip r:embed="rId4">
            <a:extLst/>
          </a:blip>
          <a:srcRect l="0" t="0" r="38592" b="0"/>
          <a:stretch>
            <a:fillRect/>
          </a:stretch>
        </p:blipFill>
        <p:spPr>
          <a:xfrm>
            <a:off x="-1" y="0"/>
            <a:ext cx="29947212" cy="27432000"/>
          </a:xfrm>
          <a:prstGeom prst="rect">
            <a:avLst/>
          </a:prstGeom>
          <a:ln w="25400">
            <a:miter lim="400000"/>
          </a:ln>
        </p:spPr>
      </p:pic>
      <p:grpSp>
        <p:nvGrpSpPr>
          <p:cNvPr id="1559" name="Group 7"/>
          <p:cNvGrpSpPr/>
          <p:nvPr/>
        </p:nvGrpSpPr>
        <p:grpSpPr>
          <a:xfrm>
            <a:off x="29656642" y="11297502"/>
            <a:ext cx="20151736" cy="17142931"/>
            <a:chOff x="0" y="0"/>
            <a:chExt cx="20151735" cy="17142930"/>
          </a:xfrm>
        </p:grpSpPr>
        <p:sp>
          <p:nvSpPr>
            <p:cNvPr id="1529"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0"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1"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2"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3"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4"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5"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6"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7"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8"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39"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0"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1"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2"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3"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4"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5"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6"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7"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8"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49"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50"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51"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52"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53"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54"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55"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56"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57"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58"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590" name="Group 7"/>
          <p:cNvGrpSpPr/>
          <p:nvPr/>
        </p:nvGrpSpPr>
        <p:grpSpPr>
          <a:xfrm>
            <a:off x="-1039259" y="-1017265"/>
            <a:ext cx="20151735" cy="17142932"/>
            <a:chOff x="0" y="0"/>
            <a:chExt cx="20151735" cy="17142930"/>
          </a:xfrm>
        </p:grpSpPr>
        <p:sp>
          <p:nvSpPr>
            <p:cNvPr id="1560"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61"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62"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63"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64"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65"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66"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67"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68"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69"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0"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1"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2"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3"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4"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5"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6"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7"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8"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79"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0"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1"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2"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3"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4"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5"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6"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7"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8"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89"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597" name="Graphic 3"/>
          <p:cNvGrpSpPr/>
          <p:nvPr/>
        </p:nvGrpSpPr>
        <p:grpSpPr>
          <a:xfrm flipH="1" rot="10800000">
            <a:off x="43987063" y="16415047"/>
            <a:ext cx="2297273" cy="9682575"/>
            <a:chOff x="0" y="0"/>
            <a:chExt cx="2297271" cy="9682574"/>
          </a:xfrm>
        </p:grpSpPr>
        <p:sp>
          <p:nvSpPr>
            <p:cNvPr id="1591"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592"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93"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94"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95"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596"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598" name="Straight Connector 14"/>
          <p:cNvSpPr/>
          <p:nvPr/>
        </p:nvSpPr>
        <p:spPr>
          <a:xfrm>
            <a:off x="2778801" y="2716987"/>
            <a:ext cx="38394315"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1599" name="title.png" descr="title.png"/>
          <p:cNvPicPr>
            <a:picLocks noChangeAspect="1"/>
          </p:cNvPicPr>
          <p:nvPr/>
        </p:nvPicPr>
        <p:blipFill>
          <a:blip r:embed="rId5">
            <a:extLst/>
          </a:blip>
          <a:stretch>
            <a:fillRect/>
          </a:stretch>
        </p:blipFill>
        <p:spPr>
          <a:xfrm>
            <a:off x="40294104" y="759385"/>
            <a:ext cx="6947730" cy="3908099"/>
          </a:xfrm>
          <a:prstGeom prst="rect">
            <a:avLst/>
          </a:prstGeom>
          <a:ln w="25400">
            <a:miter lim="400000"/>
          </a:ln>
        </p:spPr>
      </p:pic>
      <p:sp>
        <p:nvSpPr>
          <p:cNvPr id="1600" name="Line"/>
          <p:cNvSpPr/>
          <p:nvPr/>
        </p:nvSpPr>
        <p:spPr>
          <a:xfrm flipV="1">
            <a:off x="29925010" y="-46170"/>
            <a:ext cx="1" cy="27524340"/>
          </a:xfrm>
          <a:prstGeom prst="line">
            <a:avLst/>
          </a:prstGeom>
          <a:ln w="50800">
            <a:solidFill>
              <a:srgbClr val="F1BD77"/>
            </a:solidFill>
            <a:miter lim="400000"/>
          </a:ln>
        </p:spPr>
        <p:txBody>
          <a:bodyPr lIns="101600" tIns="101600" rIns="101600" bIns="101600" anchor="ctr"/>
          <a:lstStyle/>
          <a:p>
            <a:pPr/>
          </a:p>
        </p:txBody>
      </p:sp>
      <p:sp>
        <p:nvSpPr>
          <p:cNvPr id="1601" name="Rectangle: Rounded Corners 49"/>
          <p:cNvSpPr/>
          <p:nvPr/>
        </p:nvSpPr>
        <p:spPr>
          <a:xfrm>
            <a:off x="2428240" y="2753544"/>
            <a:ext cx="13951249" cy="1948535"/>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602" name="Oval 31"/>
          <p:cNvSpPr/>
          <p:nvPr/>
        </p:nvSpPr>
        <p:spPr>
          <a:xfrm>
            <a:off x="2091377"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603" name="TextBox 1"/>
          <p:cNvSpPr txBox="1"/>
          <p:nvPr/>
        </p:nvSpPr>
        <p:spPr>
          <a:xfrm>
            <a:off x="4284271" y="6556232"/>
            <a:ext cx="21378853" cy="173634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000">
                <a:gradFill flip="none" rotWithShape="1">
                  <a:gsLst>
                    <a:gs pos="0">
                      <a:srgbClr val="F1BD77"/>
                    </a:gs>
                    <a:gs pos="48000">
                      <a:srgbClr val="FFFFA6"/>
                    </a:gs>
                  </a:gsLst>
                  <a:lin ang="8100000" scaled="0"/>
                </a:gradFill>
                <a:latin typeface="Verdana"/>
                <a:ea typeface="Verdana"/>
                <a:cs typeface="Verdana"/>
                <a:sym typeface="Verdana"/>
              </a:defRPr>
            </a:lvl1pPr>
          </a:lstStyle>
          <a:p>
            <a:pPr/>
            <a:r>
              <a:t>“Moses summoned all Israel and said: ‘Hear, Israel, the decrees and laws I declare in your hearing today. Learn them and be sure to follow them.</a:t>
            </a:r>
          </a:p>
        </p:txBody>
      </p:sp>
      <p:sp>
        <p:nvSpPr>
          <p:cNvPr id="1604" name="Deuteronomy 5:1-3  NIV"/>
          <p:cNvSpPr txBox="1"/>
          <p:nvPr/>
        </p:nvSpPr>
        <p:spPr>
          <a:xfrm>
            <a:off x="2911981" y="3010261"/>
            <a:ext cx="12983766"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defTabSz="914400">
              <a:spcBef>
                <a:spcPts val="0"/>
              </a:spcBef>
              <a:defRPr b="1" sz="8000">
                <a:solidFill>
                  <a:srgbClr val="FFFFFF"/>
                </a:solidFill>
                <a:latin typeface="Verdana"/>
                <a:ea typeface="Verdana"/>
                <a:cs typeface="Verdana"/>
                <a:sym typeface="Verdana"/>
              </a:defRPr>
            </a:pPr>
            <a:r>
              <a:t>Deuteronomy 5:1-3</a:t>
            </a:r>
            <a:r>
              <a:rPr b="0" sz="1200">
                <a:latin typeface="Times Roman"/>
                <a:ea typeface="Times Roman"/>
                <a:cs typeface="Times Roman"/>
                <a:sym typeface="Times Roman"/>
              </a:rPr>
              <a:t> </a:t>
            </a:r>
            <a:r>
              <a:t> </a:t>
            </a:r>
            <a:r>
              <a:rPr sz="4500"/>
              <a:t>NIV</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08" name="Picture Placeholder 13" descr="Picture Placeholder 13"/>
          <p:cNvPicPr>
            <a:picLocks noChangeAspect="1"/>
          </p:cNvPicPr>
          <p:nvPr/>
        </p:nvPicPr>
        <p:blipFill>
          <a:blip r:embed="rId3">
            <a:extLst/>
          </a:blip>
          <a:srcRect l="22962" t="0" r="8042" b="0"/>
          <a:stretch>
            <a:fillRect/>
          </a:stretch>
        </p:blipFill>
        <p:spPr>
          <a:xfrm>
            <a:off x="29871733" y="0"/>
            <a:ext cx="18926588" cy="27431942"/>
          </a:xfrm>
          <a:prstGeom prst="rect">
            <a:avLst/>
          </a:prstGeom>
          <a:ln w="25400">
            <a:miter lim="400000"/>
          </a:ln>
        </p:spPr>
      </p:pic>
      <p:pic>
        <p:nvPicPr>
          <p:cNvPr id="1609" name="BG.png" descr="BG.png"/>
          <p:cNvPicPr>
            <a:picLocks noChangeAspect="1"/>
          </p:cNvPicPr>
          <p:nvPr/>
        </p:nvPicPr>
        <p:blipFill>
          <a:blip r:embed="rId4">
            <a:extLst/>
          </a:blip>
          <a:srcRect l="0" t="0" r="38592" b="0"/>
          <a:stretch>
            <a:fillRect/>
          </a:stretch>
        </p:blipFill>
        <p:spPr>
          <a:xfrm>
            <a:off x="-1" y="0"/>
            <a:ext cx="29947212" cy="27432000"/>
          </a:xfrm>
          <a:prstGeom prst="rect">
            <a:avLst/>
          </a:prstGeom>
          <a:ln w="25400">
            <a:miter lim="400000"/>
          </a:ln>
        </p:spPr>
      </p:pic>
      <p:grpSp>
        <p:nvGrpSpPr>
          <p:cNvPr id="1640" name="Group 7"/>
          <p:cNvGrpSpPr/>
          <p:nvPr/>
        </p:nvGrpSpPr>
        <p:grpSpPr>
          <a:xfrm>
            <a:off x="29656642" y="11297502"/>
            <a:ext cx="20151736" cy="17142931"/>
            <a:chOff x="0" y="0"/>
            <a:chExt cx="20151735" cy="17142930"/>
          </a:xfrm>
        </p:grpSpPr>
        <p:sp>
          <p:nvSpPr>
            <p:cNvPr id="1610"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11"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12"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13"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14"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15"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16"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17"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18"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19"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0"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1"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2"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3"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4"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5"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6"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7"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8"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29"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0"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1"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2"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3"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4"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5"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6"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7"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8"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39"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671" name="Group 7"/>
          <p:cNvGrpSpPr/>
          <p:nvPr/>
        </p:nvGrpSpPr>
        <p:grpSpPr>
          <a:xfrm>
            <a:off x="-1039259" y="-1017265"/>
            <a:ext cx="20151735" cy="17142932"/>
            <a:chOff x="0" y="0"/>
            <a:chExt cx="20151735" cy="17142930"/>
          </a:xfrm>
        </p:grpSpPr>
        <p:sp>
          <p:nvSpPr>
            <p:cNvPr id="164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4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4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4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4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4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4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4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4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5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6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7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678" name="Graphic 3"/>
          <p:cNvGrpSpPr/>
          <p:nvPr/>
        </p:nvGrpSpPr>
        <p:grpSpPr>
          <a:xfrm flipH="1" rot="10800000">
            <a:off x="43987063" y="16415047"/>
            <a:ext cx="2297273" cy="9682575"/>
            <a:chOff x="0" y="0"/>
            <a:chExt cx="2297271" cy="9682574"/>
          </a:xfrm>
        </p:grpSpPr>
        <p:sp>
          <p:nvSpPr>
            <p:cNvPr id="1672"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673"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74"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75"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76"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77"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679" name="Straight Connector 14"/>
          <p:cNvSpPr/>
          <p:nvPr/>
        </p:nvSpPr>
        <p:spPr>
          <a:xfrm>
            <a:off x="2778801" y="2716987"/>
            <a:ext cx="38394315"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1680" name="title.png" descr="title.png"/>
          <p:cNvPicPr>
            <a:picLocks noChangeAspect="1"/>
          </p:cNvPicPr>
          <p:nvPr/>
        </p:nvPicPr>
        <p:blipFill>
          <a:blip r:embed="rId5">
            <a:extLst/>
          </a:blip>
          <a:stretch>
            <a:fillRect/>
          </a:stretch>
        </p:blipFill>
        <p:spPr>
          <a:xfrm>
            <a:off x="40294104" y="759385"/>
            <a:ext cx="6947730" cy="3908099"/>
          </a:xfrm>
          <a:prstGeom prst="rect">
            <a:avLst/>
          </a:prstGeom>
          <a:ln w="25400">
            <a:miter lim="400000"/>
          </a:ln>
        </p:spPr>
      </p:pic>
      <p:sp>
        <p:nvSpPr>
          <p:cNvPr id="1681" name="Line"/>
          <p:cNvSpPr/>
          <p:nvPr/>
        </p:nvSpPr>
        <p:spPr>
          <a:xfrm flipV="1">
            <a:off x="29925010" y="-46170"/>
            <a:ext cx="1" cy="27524340"/>
          </a:xfrm>
          <a:prstGeom prst="line">
            <a:avLst/>
          </a:prstGeom>
          <a:ln w="50800">
            <a:solidFill>
              <a:srgbClr val="F1BD77"/>
            </a:solidFill>
            <a:miter lim="400000"/>
          </a:ln>
        </p:spPr>
        <p:txBody>
          <a:bodyPr lIns="101600" tIns="101600" rIns="101600" bIns="101600" anchor="ctr"/>
          <a:lstStyle/>
          <a:p>
            <a:pPr/>
          </a:p>
        </p:txBody>
      </p:sp>
      <p:sp>
        <p:nvSpPr>
          <p:cNvPr id="1682" name="Rectangle: Rounded Corners 49"/>
          <p:cNvSpPr/>
          <p:nvPr/>
        </p:nvSpPr>
        <p:spPr>
          <a:xfrm>
            <a:off x="2428240" y="2753544"/>
            <a:ext cx="13951249" cy="1948535"/>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683" name="Oval 31"/>
          <p:cNvSpPr/>
          <p:nvPr/>
        </p:nvSpPr>
        <p:spPr>
          <a:xfrm>
            <a:off x="2091377"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684" name="TextBox 1"/>
          <p:cNvSpPr txBox="1"/>
          <p:nvPr/>
        </p:nvSpPr>
        <p:spPr>
          <a:xfrm>
            <a:off x="2933583" y="6888071"/>
            <a:ext cx="24080228" cy="173634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p>
            <a:pPr algn="ctr" defTabSz="914400">
              <a:spcBef>
                <a:spcPts val="0"/>
              </a:spcBef>
              <a:defRPr b="1" sz="14000">
                <a:gradFill flip="none" rotWithShape="1">
                  <a:gsLst>
                    <a:gs pos="0">
                      <a:srgbClr val="F1BD77"/>
                    </a:gs>
                    <a:gs pos="48000">
                      <a:srgbClr val="FFFFA6"/>
                    </a:gs>
                  </a:gsLst>
                  <a:lin ang="8100000" scaled="0"/>
                </a:gradFill>
                <a:latin typeface="Verdana"/>
                <a:ea typeface="Verdana"/>
                <a:cs typeface="Verdana"/>
                <a:sym typeface="Verdana"/>
              </a:defRPr>
            </a:pPr>
            <a:r>
              <a:t>The Lord our God made a covenant with us at Horeb. </a:t>
            </a:r>
            <a:r>
              <a:rPr baseline="31999" sz="1333"/>
              <a:t> </a:t>
            </a:r>
            <a:r>
              <a:t>It was not only with our ancestors that the Lord made this covenant, but with us, with all of us who are alive here today.’” </a:t>
            </a:r>
            <a:r>
              <a:rPr b="0" sz="1200">
                <a:latin typeface="Times Roman"/>
                <a:ea typeface="Times Roman"/>
                <a:cs typeface="Times Roman"/>
                <a:sym typeface="Times Roman"/>
              </a:rPr>
              <a:t> </a:t>
            </a:r>
          </a:p>
        </p:txBody>
      </p:sp>
      <p:sp>
        <p:nvSpPr>
          <p:cNvPr id="1685" name="Deuteronomy 5:1-3  NIV"/>
          <p:cNvSpPr txBox="1"/>
          <p:nvPr/>
        </p:nvSpPr>
        <p:spPr>
          <a:xfrm>
            <a:off x="2911981" y="3010261"/>
            <a:ext cx="12983766"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defTabSz="914400">
              <a:spcBef>
                <a:spcPts val="0"/>
              </a:spcBef>
              <a:defRPr b="1" sz="8000">
                <a:solidFill>
                  <a:srgbClr val="FFFFFF"/>
                </a:solidFill>
                <a:latin typeface="Verdana"/>
                <a:ea typeface="Verdana"/>
                <a:cs typeface="Verdana"/>
                <a:sym typeface="Verdana"/>
              </a:defRPr>
            </a:pPr>
            <a:r>
              <a:t>Deuteronomy 5:1-3</a:t>
            </a:r>
            <a:r>
              <a:rPr b="0" sz="1200">
                <a:latin typeface="Times Roman"/>
                <a:ea typeface="Times Roman"/>
                <a:cs typeface="Times Roman"/>
                <a:sym typeface="Times Roman"/>
              </a:rPr>
              <a:t> </a:t>
            </a:r>
            <a:r>
              <a:t> </a:t>
            </a:r>
            <a:r>
              <a:rPr sz="4500"/>
              <a:t>NIV</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89" name="Picture Placeholder 13" descr="Picture Placeholder 13"/>
          <p:cNvPicPr>
            <a:picLocks noChangeAspect="1"/>
          </p:cNvPicPr>
          <p:nvPr/>
        </p:nvPicPr>
        <p:blipFill>
          <a:blip r:embed="rId3">
            <a:extLst/>
          </a:blip>
          <a:srcRect l="0" t="1687" r="0" b="1687"/>
          <a:stretch>
            <a:fillRect/>
          </a:stretch>
        </p:blipFill>
        <p:spPr>
          <a:xfrm>
            <a:off x="1333" y="0"/>
            <a:ext cx="18926588" cy="27431942"/>
          </a:xfrm>
          <a:prstGeom prst="rect">
            <a:avLst/>
          </a:prstGeom>
          <a:ln w="25400">
            <a:miter lim="400000"/>
          </a:ln>
        </p:spPr>
      </p:pic>
      <p:pic>
        <p:nvPicPr>
          <p:cNvPr id="1690" name="BG.png" descr="BG.png"/>
          <p:cNvPicPr>
            <a:picLocks noChangeAspect="1"/>
          </p:cNvPicPr>
          <p:nvPr/>
        </p:nvPicPr>
        <p:blipFill>
          <a:blip r:embed="rId4">
            <a:extLst/>
          </a:blip>
          <a:srcRect l="38823" t="0" r="0" b="0"/>
          <a:stretch>
            <a:fillRect/>
          </a:stretch>
        </p:blipFill>
        <p:spPr>
          <a:xfrm>
            <a:off x="18933518" y="0"/>
            <a:ext cx="29946601" cy="27535092"/>
          </a:xfrm>
          <a:prstGeom prst="rect">
            <a:avLst/>
          </a:prstGeom>
          <a:ln w="25400">
            <a:miter lim="400000"/>
          </a:ln>
        </p:spPr>
      </p:pic>
      <p:grpSp>
        <p:nvGrpSpPr>
          <p:cNvPr id="1721" name="Group 7"/>
          <p:cNvGrpSpPr/>
          <p:nvPr/>
        </p:nvGrpSpPr>
        <p:grpSpPr>
          <a:xfrm>
            <a:off x="29656642" y="11297502"/>
            <a:ext cx="20151736" cy="17142931"/>
            <a:chOff x="0" y="0"/>
            <a:chExt cx="20151735" cy="17142930"/>
          </a:xfrm>
        </p:grpSpPr>
        <p:sp>
          <p:nvSpPr>
            <p:cNvPr id="169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9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9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9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9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9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9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9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69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0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1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2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752" name="Group 7"/>
          <p:cNvGrpSpPr/>
          <p:nvPr/>
        </p:nvGrpSpPr>
        <p:grpSpPr>
          <a:xfrm>
            <a:off x="-1039259" y="-1017265"/>
            <a:ext cx="20151735" cy="17142932"/>
            <a:chOff x="0" y="0"/>
            <a:chExt cx="20151735" cy="17142930"/>
          </a:xfrm>
        </p:grpSpPr>
        <p:sp>
          <p:nvSpPr>
            <p:cNvPr id="172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2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2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2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2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2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2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2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3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4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5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5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753"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1754" name="title.png" descr="title.png"/>
          <p:cNvPicPr>
            <a:picLocks noChangeAspect="1"/>
          </p:cNvPicPr>
          <p:nvPr/>
        </p:nvPicPr>
        <p:blipFill>
          <a:blip r:embed="rId5">
            <a:extLst/>
          </a:blip>
          <a:stretch>
            <a:fillRect/>
          </a:stretch>
        </p:blipFill>
        <p:spPr>
          <a:xfrm>
            <a:off x="1533704" y="759385"/>
            <a:ext cx="6947730" cy="3908099"/>
          </a:xfrm>
          <a:prstGeom prst="rect">
            <a:avLst/>
          </a:prstGeom>
          <a:ln w="25400">
            <a:miter lim="400000"/>
          </a:ln>
        </p:spPr>
      </p:pic>
      <p:grpSp>
        <p:nvGrpSpPr>
          <p:cNvPr id="1761" name="Graphic 3"/>
          <p:cNvGrpSpPr/>
          <p:nvPr/>
        </p:nvGrpSpPr>
        <p:grpSpPr>
          <a:xfrm rot="10800000">
            <a:off x="2419963" y="16364247"/>
            <a:ext cx="2297273" cy="9682575"/>
            <a:chOff x="0" y="0"/>
            <a:chExt cx="2297271" cy="9682574"/>
          </a:xfrm>
        </p:grpSpPr>
        <p:sp>
          <p:nvSpPr>
            <p:cNvPr id="1755"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756"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57"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58"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59"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60"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762" name="Rectangle: Rounded Corners 49"/>
          <p:cNvSpPr/>
          <p:nvPr/>
        </p:nvSpPr>
        <p:spPr>
          <a:xfrm>
            <a:off x="33152528" y="2755900"/>
            <a:ext cx="10759763" cy="1948534"/>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763"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1764" name="Line"/>
          <p:cNvSpPr/>
          <p:nvPr/>
        </p:nvSpPr>
        <p:spPr>
          <a:xfrm flipV="1">
            <a:off x="18915831" y="5423"/>
            <a:ext cx="1" cy="27524341"/>
          </a:xfrm>
          <a:prstGeom prst="line">
            <a:avLst/>
          </a:prstGeom>
          <a:ln w="50800">
            <a:solidFill>
              <a:srgbClr val="F1BD77"/>
            </a:solidFill>
            <a:miter lim="400000"/>
          </a:ln>
        </p:spPr>
        <p:txBody>
          <a:bodyPr lIns="101600" tIns="101600" rIns="101600" bIns="101600" anchor="ctr"/>
          <a:lstStyle/>
          <a:p>
            <a:pPr/>
          </a:p>
        </p:txBody>
      </p:sp>
      <p:sp>
        <p:nvSpPr>
          <p:cNvPr id="1765" name="TextBox 1"/>
          <p:cNvSpPr txBox="1"/>
          <p:nvPr/>
        </p:nvSpPr>
        <p:spPr>
          <a:xfrm>
            <a:off x="22342464" y="9251474"/>
            <a:ext cx="21250666" cy="90322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500">
                <a:gradFill flip="none" rotWithShape="1">
                  <a:gsLst>
                    <a:gs pos="576">
                      <a:srgbClr val="F1BD77"/>
                    </a:gs>
                    <a:gs pos="48000">
                      <a:srgbClr val="FFFFA6"/>
                    </a:gs>
                  </a:gsLst>
                  <a:lin ang="8100000" scaled="0"/>
                </a:gradFill>
                <a:latin typeface="Verdana"/>
                <a:ea typeface="Verdana"/>
                <a:cs typeface="Verdana"/>
                <a:sym typeface="Verdana"/>
              </a:defRPr>
            </a:lvl1pPr>
          </a:lstStyle>
          <a:p>
            <a:pPr/>
            <a:r>
              <a:t>“And let them make me a sanctuary, that I may dwell among them.”</a:t>
            </a:r>
          </a:p>
        </p:txBody>
      </p:sp>
      <p:sp>
        <p:nvSpPr>
          <p:cNvPr id="1766" name="Exodus 25:8  NKJV"/>
          <p:cNvSpPr txBox="1"/>
          <p:nvPr/>
        </p:nvSpPr>
        <p:spPr>
          <a:xfrm>
            <a:off x="34006339" y="3012616"/>
            <a:ext cx="9310627"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algn="r" defTabSz="914400">
              <a:spcBef>
                <a:spcPts val="0"/>
              </a:spcBef>
              <a:defRPr b="1" sz="8000">
                <a:solidFill>
                  <a:srgbClr val="FFFFFF"/>
                </a:solidFill>
                <a:latin typeface="Verdana"/>
                <a:ea typeface="Verdana"/>
                <a:cs typeface="Verdana"/>
                <a:sym typeface="Verdana"/>
              </a:defRPr>
            </a:pPr>
            <a:r>
              <a:t>Exodus 25:8</a:t>
            </a:r>
            <a:r>
              <a:rPr sz="1200">
                <a:latin typeface="Times Roman"/>
                <a:ea typeface="Times Roman"/>
                <a:cs typeface="Times Roman"/>
                <a:sym typeface="Times Roman"/>
              </a:rPr>
              <a:t> </a:t>
            </a:r>
            <a:r>
              <a:t> </a:t>
            </a:r>
            <a:r>
              <a:rPr sz="4500"/>
              <a:t>NKJV</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70" name="BG.png" descr="BG.png"/>
          <p:cNvPicPr>
            <a:picLocks noChangeAspect="1"/>
          </p:cNvPicPr>
          <p:nvPr/>
        </p:nvPicPr>
        <p:blipFill>
          <a:blip r:embed="rId3">
            <a:extLst/>
          </a:blip>
          <a:stretch>
            <a:fillRect/>
          </a:stretch>
        </p:blipFill>
        <p:spPr>
          <a:xfrm>
            <a:off x="0" y="0"/>
            <a:ext cx="48768000" cy="27432000"/>
          </a:xfrm>
          <a:prstGeom prst="rect">
            <a:avLst/>
          </a:prstGeom>
          <a:ln w="25400">
            <a:miter lim="400000"/>
          </a:ln>
        </p:spPr>
      </p:pic>
      <p:grpSp>
        <p:nvGrpSpPr>
          <p:cNvPr id="1801" name="Group 7"/>
          <p:cNvGrpSpPr/>
          <p:nvPr/>
        </p:nvGrpSpPr>
        <p:grpSpPr>
          <a:xfrm>
            <a:off x="29656642" y="11297502"/>
            <a:ext cx="20151736" cy="17142931"/>
            <a:chOff x="0" y="0"/>
            <a:chExt cx="20151735" cy="17142930"/>
          </a:xfrm>
        </p:grpSpPr>
        <p:sp>
          <p:nvSpPr>
            <p:cNvPr id="177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7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7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7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7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7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7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7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7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8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8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8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8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8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8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8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8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8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8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9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9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9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9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9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9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9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9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9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79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0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832" name="Group 7"/>
          <p:cNvGrpSpPr/>
          <p:nvPr/>
        </p:nvGrpSpPr>
        <p:grpSpPr>
          <a:xfrm>
            <a:off x="-1039259" y="-1017265"/>
            <a:ext cx="20151735" cy="17142932"/>
            <a:chOff x="0" y="0"/>
            <a:chExt cx="20151735" cy="17142930"/>
          </a:xfrm>
        </p:grpSpPr>
        <p:sp>
          <p:nvSpPr>
            <p:cNvPr id="180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0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0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0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0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0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0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0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1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2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3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3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839" name="Graphic 3"/>
          <p:cNvGrpSpPr/>
          <p:nvPr/>
        </p:nvGrpSpPr>
        <p:grpSpPr>
          <a:xfrm flipH="1" rot="10800000">
            <a:off x="43987063" y="16415047"/>
            <a:ext cx="2297273" cy="9682575"/>
            <a:chOff x="0" y="0"/>
            <a:chExt cx="2297271" cy="9682574"/>
          </a:xfrm>
        </p:grpSpPr>
        <p:sp>
          <p:nvSpPr>
            <p:cNvPr id="1833"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834"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35"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36"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37"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38"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843" name="Group"/>
          <p:cNvGrpSpPr/>
          <p:nvPr/>
        </p:nvGrpSpPr>
        <p:grpSpPr>
          <a:xfrm>
            <a:off x="2091378" y="759385"/>
            <a:ext cx="45150457" cy="3908099"/>
            <a:chOff x="0" y="0"/>
            <a:chExt cx="45150457" cy="3908097"/>
          </a:xfrm>
        </p:grpSpPr>
        <p:sp>
          <p:nvSpPr>
            <p:cNvPr id="1840" name="Group"/>
            <p:cNvSpPr/>
            <p:nvPr/>
          </p:nvSpPr>
          <p:spPr>
            <a:xfrm>
              <a:off x="687423" y="1957602"/>
              <a:ext cx="38394315" cy="1"/>
            </a:xfrm>
            <a:prstGeom prst="line">
              <a:avLst/>
            </a:prstGeom>
            <a:noFill/>
            <a:ln w="12700" cap="flat">
              <a:solidFill>
                <a:srgbClr val="F1BD77"/>
              </a:solidFill>
              <a:prstDash val="solid"/>
              <a:miter lim="800000"/>
            </a:ln>
            <a:effectLst/>
          </p:spPr>
          <p:txBody>
            <a:bodyPr wrap="square" lIns="45719" tIns="45719" rIns="45719" bIns="45719" numCol="1" anchor="t">
              <a:noAutofit/>
            </a:bodyPr>
            <a:lstStyle/>
            <a:p>
              <a:pPr defTabSz="914400">
                <a:spcBef>
                  <a:spcPts val="0"/>
                </a:spcBef>
                <a:defRPr sz="1800">
                  <a:latin typeface="Verdana"/>
                  <a:ea typeface="Verdana"/>
                  <a:cs typeface="Verdana"/>
                  <a:sym typeface="Verdana"/>
                </a:defRPr>
              </a:pPr>
            </a:p>
          </p:txBody>
        </p:sp>
        <p:sp>
          <p:nvSpPr>
            <p:cNvPr id="1841" name="Oval 31"/>
            <p:cNvSpPr/>
            <p:nvPr/>
          </p:nvSpPr>
          <p:spPr>
            <a:xfrm>
              <a:off x="0" y="1625285"/>
              <a:ext cx="697617" cy="657527"/>
            </a:xfrm>
            <a:prstGeom prst="ellipse">
              <a:avLst/>
            </a:prstGeom>
            <a:gradFill flip="none" rotWithShape="1">
              <a:gsLst>
                <a:gs pos="31000">
                  <a:srgbClr val="F1BD77"/>
                </a:gs>
                <a:gs pos="99774">
                  <a:srgbClr val="FFFFA6"/>
                </a:gs>
              </a:gsLst>
              <a:lin ang="7199999" scaled="0"/>
            </a:gradFill>
            <a:ln w="25400" cap="flat">
              <a:noFill/>
              <a:miter lim="400000"/>
            </a:ln>
            <a:effectLst/>
          </p:spPr>
          <p:txBody>
            <a:bodyPr wrap="square" lIns="45719" tIns="45719" rIns="45719" bIns="45719" numCol="1" anchor="ctr">
              <a:noAutofit/>
            </a:bodyPr>
            <a:lstStyle/>
            <a:p>
              <a:pPr algn="ctr" defTabSz="914400">
                <a:spcBef>
                  <a:spcPts val="0"/>
                </a:spcBef>
                <a:defRPr sz="1800">
                  <a:solidFill>
                    <a:srgbClr val="FFFFFF"/>
                  </a:solidFill>
                  <a:latin typeface="Verdana"/>
                  <a:ea typeface="Verdana"/>
                  <a:cs typeface="Verdana"/>
                  <a:sym typeface="Verdana"/>
                </a:defRPr>
              </a:pPr>
            </a:p>
          </p:txBody>
        </p:sp>
        <p:pic>
          <p:nvPicPr>
            <p:cNvPr id="1842" name="title.png" descr="title.png"/>
            <p:cNvPicPr>
              <a:picLocks noChangeAspect="1"/>
            </p:cNvPicPr>
            <p:nvPr/>
          </p:nvPicPr>
          <p:blipFill>
            <a:blip r:embed="rId4">
              <a:extLst/>
            </a:blip>
            <a:stretch>
              <a:fillRect/>
            </a:stretch>
          </p:blipFill>
          <p:spPr>
            <a:xfrm>
              <a:off x="38202728" y="0"/>
              <a:ext cx="6947730" cy="3908098"/>
            </a:xfrm>
            <a:prstGeom prst="rect">
              <a:avLst/>
            </a:prstGeom>
            <a:ln w="25400" cap="flat">
              <a:noFill/>
              <a:miter lim="400000"/>
            </a:ln>
            <a:effectLst/>
          </p:spPr>
        </p:pic>
      </p:grpSp>
      <p:sp>
        <p:nvSpPr>
          <p:cNvPr id="1844" name="Rectangle: Rounded Corners 43"/>
          <p:cNvSpPr/>
          <p:nvPr/>
        </p:nvSpPr>
        <p:spPr>
          <a:xfrm flipH="1">
            <a:off x="16635398" y="9561247"/>
            <a:ext cx="14392236" cy="9516435"/>
          </a:xfrm>
          <a:prstGeom prst="roundRect">
            <a:avLst>
              <a:gd name="adj" fmla="val 5767"/>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1845" name="Picture Placeholder 2" descr="Picture Placeholder 2"/>
          <p:cNvPicPr>
            <a:picLocks noChangeAspect="1"/>
          </p:cNvPicPr>
          <p:nvPr/>
        </p:nvPicPr>
        <p:blipFill>
          <a:blip r:embed="rId5">
            <a:extLst/>
          </a:blip>
          <a:srcRect l="0" t="3351" r="0" b="3351"/>
          <a:stretch>
            <a:fillRect/>
          </a:stretch>
        </p:blipFill>
        <p:spPr>
          <a:xfrm flipH="1">
            <a:off x="32314062" y="6670079"/>
            <a:ext cx="10069513" cy="140918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3" y="0"/>
                </a:moveTo>
                <a:cubicBezTo>
                  <a:pt x="552" y="0"/>
                  <a:pt x="0" y="394"/>
                  <a:pt x="0" y="881"/>
                </a:cubicBezTo>
                <a:lnTo>
                  <a:pt x="0" y="20719"/>
                </a:lnTo>
                <a:cubicBezTo>
                  <a:pt x="0" y="21206"/>
                  <a:pt x="552" y="21600"/>
                  <a:pt x="1233" y="21600"/>
                </a:cubicBezTo>
                <a:lnTo>
                  <a:pt x="20367" y="21600"/>
                </a:lnTo>
                <a:cubicBezTo>
                  <a:pt x="21048" y="21600"/>
                  <a:pt x="21600" y="21206"/>
                  <a:pt x="21600" y="20719"/>
                </a:cubicBezTo>
                <a:lnTo>
                  <a:pt x="21600" y="881"/>
                </a:lnTo>
                <a:cubicBezTo>
                  <a:pt x="21600" y="394"/>
                  <a:pt x="21048" y="0"/>
                  <a:pt x="20367" y="0"/>
                </a:cubicBezTo>
                <a:lnTo>
                  <a:pt x="1233" y="0"/>
                </a:lnTo>
                <a:close/>
              </a:path>
            </a:pathLst>
          </a:custGeom>
          <a:ln w="25400">
            <a:miter lim="400000"/>
          </a:ln>
        </p:spPr>
      </p:pic>
      <p:pic>
        <p:nvPicPr>
          <p:cNvPr id="1846" name="Picture Placeholder 4" descr="Picture Placeholder 4"/>
          <p:cNvPicPr>
            <a:picLocks noChangeAspect="1"/>
          </p:cNvPicPr>
          <p:nvPr/>
        </p:nvPicPr>
        <p:blipFill>
          <a:blip r:embed="rId6">
            <a:extLst/>
          </a:blip>
          <a:srcRect l="52720" t="0" r="6891" b="0"/>
          <a:stretch>
            <a:fillRect/>
          </a:stretch>
        </p:blipFill>
        <p:spPr>
          <a:xfrm flipH="1">
            <a:off x="5279456" y="6670079"/>
            <a:ext cx="10069514" cy="140917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51" y="0"/>
                </a:moveTo>
                <a:cubicBezTo>
                  <a:pt x="470" y="0"/>
                  <a:pt x="0" y="336"/>
                  <a:pt x="0" y="751"/>
                </a:cubicBezTo>
                <a:lnTo>
                  <a:pt x="0" y="20849"/>
                </a:lnTo>
                <a:cubicBezTo>
                  <a:pt x="0" y="21264"/>
                  <a:pt x="470" y="21600"/>
                  <a:pt x="1051" y="21600"/>
                </a:cubicBezTo>
                <a:lnTo>
                  <a:pt x="20549" y="21600"/>
                </a:lnTo>
                <a:cubicBezTo>
                  <a:pt x="21130" y="21600"/>
                  <a:pt x="21600" y="21264"/>
                  <a:pt x="21600" y="20849"/>
                </a:cubicBezTo>
                <a:lnTo>
                  <a:pt x="21600" y="751"/>
                </a:lnTo>
                <a:cubicBezTo>
                  <a:pt x="21600" y="336"/>
                  <a:pt x="21130" y="0"/>
                  <a:pt x="20549" y="0"/>
                </a:cubicBezTo>
                <a:lnTo>
                  <a:pt x="1051" y="0"/>
                </a:lnTo>
                <a:close/>
              </a:path>
            </a:pathLst>
          </a:custGeom>
          <a:ln w="25400">
            <a:miter lim="400000"/>
          </a:ln>
        </p:spPr>
      </p:pic>
      <p:sp>
        <p:nvSpPr>
          <p:cNvPr id="1847" name="God didn’t abandon humanity!"/>
          <p:cNvSpPr txBox="1"/>
          <p:nvPr/>
        </p:nvSpPr>
        <p:spPr>
          <a:xfrm>
            <a:off x="18432313" y="10922214"/>
            <a:ext cx="10798405" cy="6794501"/>
          </a:xfrm>
          <a:prstGeom prst="rect">
            <a:avLst/>
          </a:prstGeom>
          <a:ln w="25400">
            <a:miter lim="400000"/>
          </a:ln>
          <a:extLst>
            <a:ext uri="{C572A759-6A51-4108-AA02-DFA0A04FC94B}">
              <ma14:wrappingTextBoxFlag xmlns:ma14="http://schemas.microsoft.com/office/mac/drawingml/2011/main" val="1"/>
            </a:ext>
          </a:extLst>
        </p:spPr>
        <p:txBody>
          <a:bodyPr lIns="101600" tIns="101600" rIns="101600" bIns="101600" anchor="ctr">
            <a:spAutoFit/>
          </a:bodyPr>
          <a:lstStyle>
            <a:lvl1pPr algn="ctr" defTabSz="914400">
              <a:spcBef>
                <a:spcPts val="0"/>
              </a:spcBef>
              <a:defRPr b="1" sz="14200">
                <a:solidFill>
                  <a:srgbClr val="FFFFFF"/>
                </a:solidFill>
                <a:latin typeface="Verdana"/>
                <a:ea typeface="Verdana"/>
                <a:cs typeface="Verdana"/>
                <a:sym typeface="Verdana"/>
              </a:defRPr>
            </a:lvl1pPr>
          </a:lstStyle>
          <a:p>
            <a:pPr/>
            <a:r>
              <a:t>God didn’t abandon humanity!</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51" name="Lucid_Origin_a_cinematic_photo_of_Create_a_reverent_and_histor_0.jpg" descr="Lucid_Origin_a_cinematic_photo_of_Create_a_reverent_and_histor_0.jpg"/>
          <p:cNvPicPr>
            <a:picLocks noChangeAspect="1"/>
          </p:cNvPicPr>
          <p:nvPr/>
        </p:nvPicPr>
        <p:blipFill>
          <a:blip r:embed="rId3">
            <a:extLst/>
          </a:blip>
          <a:stretch>
            <a:fillRect/>
          </a:stretch>
        </p:blipFill>
        <p:spPr>
          <a:xfrm>
            <a:off x="-637833" y="-20587"/>
            <a:ext cx="50043666" cy="28358078"/>
          </a:xfrm>
          <a:prstGeom prst="rect">
            <a:avLst/>
          </a:prstGeom>
          <a:ln w="25400">
            <a:miter lim="400000"/>
          </a:ln>
        </p:spPr>
      </p:pic>
      <p:grpSp>
        <p:nvGrpSpPr>
          <p:cNvPr id="1882" name="Group 7"/>
          <p:cNvGrpSpPr/>
          <p:nvPr/>
        </p:nvGrpSpPr>
        <p:grpSpPr>
          <a:xfrm>
            <a:off x="29656642" y="11297502"/>
            <a:ext cx="20151736" cy="17142931"/>
            <a:chOff x="0" y="0"/>
            <a:chExt cx="20151735" cy="17142930"/>
          </a:xfrm>
        </p:grpSpPr>
        <p:sp>
          <p:nvSpPr>
            <p:cNvPr id="185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5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5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5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5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5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5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5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6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6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6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6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6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6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6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6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6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6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7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7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7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7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7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7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7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7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7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7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8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8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913" name="Group 7"/>
          <p:cNvGrpSpPr/>
          <p:nvPr/>
        </p:nvGrpSpPr>
        <p:grpSpPr>
          <a:xfrm>
            <a:off x="-1039259" y="-1017265"/>
            <a:ext cx="20151735" cy="17142932"/>
            <a:chOff x="0" y="0"/>
            <a:chExt cx="20151735" cy="17142930"/>
          </a:xfrm>
        </p:grpSpPr>
        <p:sp>
          <p:nvSpPr>
            <p:cNvPr id="1883"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84"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85"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86"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87"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88"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89"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90"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91"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92"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93"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94"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95"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96"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97"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98"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899"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00"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01"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02"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03"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04"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05"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06"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07"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08"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09"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10"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11"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12"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914"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1915"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1916"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1923" name="Graphic 3"/>
          <p:cNvGrpSpPr/>
          <p:nvPr/>
        </p:nvGrpSpPr>
        <p:grpSpPr>
          <a:xfrm rot="16200000">
            <a:off x="23677368" y="22408184"/>
            <a:ext cx="1413264" cy="5956643"/>
            <a:chOff x="0" y="0"/>
            <a:chExt cx="1413262" cy="5956641"/>
          </a:xfrm>
        </p:grpSpPr>
        <p:sp>
          <p:nvSpPr>
            <p:cNvPr id="1917"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918"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19"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20"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21"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22"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2000">
        <p:fade/>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27" name="Picture Placeholder 13" descr="Picture Placeholder 13"/>
          <p:cNvPicPr>
            <a:picLocks noChangeAspect="1"/>
          </p:cNvPicPr>
          <p:nvPr/>
        </p:nvPicPr>
        <p:blipFill>
          <a:blip r:embed="rId3">
            <a:extLst/>
          </a:blip>
          <a:srcRect l="0" t="0" r="0" b="3374"/>
          <a:stretch>
            <a:fillRect/>
          </a:stretch>
        </p:blipFill>
        <p:spPr>
          <a:xfrm>
            <a:off x="29871733" y="0"/>
            <a:ext cx="18926588" cy="27431942"/>
          </a:xfrm>
          <a:prstGeom prst="rect">
            <a:avLst/>
          </a:prstGeom>
          <a:ln w="25400">
            <a:miter lim="400000"/>
          </a:ln>
        </p:spPr>
      </p:pic>
      <p:pic>
        <p:nvPicPr>
          <p:cNvPr id="1928" name="BG.png" descr="BG.png"/>
          <p:cNvPicPr>
            <a:picLocks noChangeAspect="1"/>
          </p:cNvPicPr>
          <p:nvPr/>
        </p:nvPicPr>
        <p:blipFill>
          <a:blip r:embed="rId4">
            <a:extLst/>
          </a:blip>
          <a:srcRect l="0" t="0" r="38592" b="0"/>
          <a:stretch>
            <a:fillRect/>
          </a:stretch>
        </p:blipFill>
        <p:spPr>
          <a:xfrm>
            <a:off x="-1" y="0"/>
            <a:ext cx="29947212" cy="27432000"/>
          </a:xfrm>
          <a:prstGeom prst="rect">
            <a:avLst/>
          </a:prstGeom>
          <a:ln w="25400">
            <a:miter lim="400000"/>
          </a:ln>
        </p:spPr>
      </p:pic>
      <p:grpSp>
        <p:nvGrpSpPr>
          <p:cNvPr id="1959" name="Group 7"/>
          <p:cNvGrpSpPr/>
          <p:nvPr/>
        </p:nvGrpSpPr>
        <p:grpSpPr>
          <a:xfrm>
            <a:off x="29656642" y="11297502"/>
            <a:ext cx="20151736" cy="17142931"/>
            <a:chOff x="0" y="0"/>
            <a:chExt cx="20151735" cy="17142930"/>
          </a:xfrm>
        </p:grpSpPr>
        <p:sp>
          <p:nvSpPr>
            <p:cNvPr id="1929"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0"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1"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2"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3"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4"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5"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6"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7"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8"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39"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0"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1"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2"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3"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4"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5"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6"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7"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8"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49"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50"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51"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52"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53"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54"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55"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56"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57"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58"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990" name="Group 7"/>
          <p:cNvGrpSpPr/>
          <p:nvPr/>
        </p:nvGrpSpPr>
        <p:grpSpPr>
          <a:xfrm>
            <a:off x="-1039259" y="-1017265"/>
            <a:ext cx="20151735" cy="17142932"/>
            <a:chOff x="0" y="0"/>
            <a:chExt cx="20151735" cy="17142930"/>
          </a:xfrm>
        </p:grpSpPr>
        <p:sp>
          <p:nvSpPr>
            <p:cNvPr id="1960"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61"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62"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63"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64"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65"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66"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67"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68"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69"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0"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1"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2"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3"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4"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5"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6"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7"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8"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79"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0"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1"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2"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3"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4"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5"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6"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7"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8"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89"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1997" name="Graphic 3"/>
          <p:cNvGrpSpPr/>
          <p:nvPr/>
        </p:nvGrpSpPr>
        <p:grpSpPr>
          <a:xfrm flipH="1" rot="10800000">
            <a:off x="43987063" y="16415047"/>
            <a:ext cx="2297273" cy="9682575"/>
            <a:chOff x="0" y="0"/>
            <a:chExt cx="2297271" cy="9682574"/>
          </a:xfrm>
        </p:grpSpPr>
        <p:sp>
          <p:nvSpPr>
            <p:cNvPr id="1991"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1992"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93"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94"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95"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1996"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1998" name="Straight Connector 14"/>
          <p:cNvSpPr/>
          <p:nvPr/>
        </p:nvSpPr>
        <p:spPr>
          <a:xfrm>
            <a:off x="2778801" y="2716987"/>
            <a:ext cx="38394315"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1999" name="title.png" descr="title.png"/>
          <p:cNvPicPr>
            <a:picLocks noChangeAspect="1"/>
          </p:cNvPicPr>
          <p:nvPr/>
        </p:nvPicPr>
        <p:blipFill>
          <a:blip r:embed="rId5">
            <a:extLst/>
          </a:blip>
          <a:stretch>
            <a:fillRect/>
          </a:stretch>
        </p:blipFill>
        <p:spPr>
          <a:xfrm>
            <a:off x="40294104" y="759385"/>
            <a:ext cx="6947730" cy="3908099"/>
          </a:xfrm>
          <a:prstGeom prst="rect">
            <a:avLst/>
          </a:prstGeom>
          <a:ln w="25400">
            <a:miter lim="400000"/>
          </a:ln>
        </p:spPr>
      </p:pic>
      <p:sp>
        <p:nvSpPr>
          <p:cNvPr id="2000" name="Line"/>
          <p:cNvSpPr/>
          <p:nvPr/>
        </p:nvSpPr>
        <p:spPr>
          <a:xfrm flipV="1">
            <a:off x="29925010" y="-46170"/>
            <a:ext cx="1" cy="27524340"/>
          </a:xfrm>
          <a:prstGeom prst="line">
            <a:avLst/>
          </a:prstGeom>
          <a:ln w="50800">
            <a:solidFill>
              <a:srgbClr val="F1BD77"/>
            </a:solidFill>
            <a:miter lim="400000"/>
          </a:ln>
        </p:spPr>
        <p:txBody>
          <a:bodyPr lIns="101600" tIns="101600" rIns="101600" bIns="101600" anchor="ctr"/>
          <a:lstStyle/>
          <a:p>
            <a:pPr/>
          </a:p>
        </p:txBody>
      </p:sp>
      <p:sp>
        <p:nvSpPr>
          <p:cNvPr id="2001" name="Rectangle: Rounded Corners 49"/>
          <p:cNvSpPr/>
          <p:nvPr/>
        </p:nvSpPr>
        <p:spPr>
          <a:xfrm>
            <a:off x="2428240" y="2753544"/>
            <a:ext cx="12604259" cy="1948535"/>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002" name="Oval 31"/>
          <p:cNvSpPr/>
          <p:nvPr/>
        </p:nvSpPr>
        <p:spPr>
          <a:xfrm>
            <a:off x="2091377"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003" name="TextBox 1"/>
          <p:cNvSpPr txBox="1"/>
          <p:nvPr/>
        </p:nvSpPr>
        <p:spPr>
          <a:xfrm>
            <a:off x="3570471" y="6335006"/>
            <a:ext cx="22806451" cy="173634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p>
            <a:pPr algn="ctr" defTabSz="914400">
              <a:spcBef>
                <a:spcPts val="0"/>
              </a:spcBef>
              <a:defRPr b="1" sz="14000">
                <a:gradFill flip="none" rotWithShape="1">
                  <a:gsLst>
                    <a:gs pos="0">
                      <a:srgbClr val="F1BD77"/>
                    </a:gs>
                    <a:gs pos="48000">
                      <a:srgbClr val="FFFFA6"/>
                    </a:gs>
                  </a:gsLst>
                  <a:lin ang="8100000" scaled="0"/>
                </a:gradFill>
                <a:latin typeface="Verdana"/>
                <a:ea typeface="Verdana"/>
                <a:cs typeface="Verdana"/>
                <a:sym typeface="Verdana"/>
              </a:defRPr>
            </a:pPr>
            <a:r>
              <a:t>“Now there have been many of those priests, since death prevented them from continuing in office;</a:t>
            </a:r>
            <a:r>
              <a:rPr baseline="31999" sz="1333"/>
              <a:t>24</a:t>
            </a:r>
            <a:r>
              <a:t> but because Jesus lives forever, he has a permanent priesthood.</a:t>
            </a:r>
          </a:p>
        </p:txBody>
      </p:sp>
      <p:sp>
        <p:nvSpPr>
          <p:cNvPr id="2004" name="Hebrews 7:23-25  NIV"/>
          <p:cNvSpPr txBox="1"/>
          <p:nvPr/>
        </p:nvSpPr>
        <p:spPr>
          <a:xfrm>
            <a:off x="2879191" y="3010261"/>
            <a:ext cx="11702357"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defTabSz="914400">
              <a:spcBef>
                <a:spcPts val="0"/>
              </a:spcBef>
              <a:defRPr b="1" sz="8000">
                <a:solidFill>
                  <a:srgbClr val="FFFFFF"/>
                </a:solidFill>
                <a:latin typeface="Verdana"/>
                <a:ea typeface="Verdana"/>
                <a:cs typeface="Verdana"/>
                <a:sym typeface="Verdana"/>
              </a:defRPr>
            </a:pPr>
            <a:r>
              <a:t>Hebrews 7:23-25</a:t>
            </a:r>
            <a:r>
              <a:rPr b="0" sz="1200">
                <a:latin typeface="Times Roman"/>
                <a:ea typeface="Times Roman"/>
                <a:cs typeface="Times Roman"/>
                <a:sym typeface="Times Roman"/>
              </a:rPr>
              <a:t> </a:t>
            </a:r>
            <a:r>
              <a:t> </a:t>
            </a:r>
            <a:r>
              <a:rPr sz="4500"/>
              <a:t>NIV</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08" name="Picture Placeholder 13" descr="Picture Placeholder 13"/>
          <p:cNvPicPr>
            <a:picLocks noChangeAspect="1"/>
          </p:cNvPicPr>
          <p:nvPr/>
        </p:nvPicPr>
        <p:blipFill>
          <a:blip r:embed="rId3">
            <a:extLst/>
          </a:blip>
          <a:srcRect l="0" t="0" r="0" b="3374"/>
          <a:stretch>
            <a:fillRect/>
          </a:stretch>
        </p:blipFill>
        <p:spPr>
          <a:xfrm>
            <a:off x="29871733" y="0"/>
            <a:ext cx="18926588" cy="27431942"/>
          </a:xfrm>
          <a:prstGeom prst="rect">
            <a:avLst/>
          </a:prstGeom>
          <a:ln w="25400">
            <a:miter lim="400000"/>
          </a:ln>
        </p:spPr>
      </p:pic>
      <p:pic>
        <p:nvPicPr>
          <p:cNvPr id="2009" name="BG.png" descr="BG.png"/>
          <p:cNvPicPr>
            <a:picLocks noChangeAspect="1"/>
          </p:cNvPicPr>
          <p:nvPr/>
        </p:nvPicPr>
        <p:blipFill>
          <a:blip r:embed="rId4">
            <a:extLst/>
          </a:blip>
          <a:srcRect l="0" t="0" r="38592" b="0"/>
          <a:stretch>
            <a:fillRect/>
          </a:stretch>
        </p:blipFill>
        <p:spPr>
          <a:xfrm>
            <a:off x="-1" y="0"/>
            <a:ext cx="29947212" cy="27432000"/>
          </a:xfrm>
          <a:prstGeom prst="rect">
            <a:avLst/>
          </a:prstGeom>
          <a:ln w="25400">
            <a:miter lim="400000"/>
          </a:ln>
        </p:spPr>
      </p:pic>
      <p:grpSp>
        <p:nvGrpSpPr>
          <p:cNvPr id="2040" name="Group 7"/>
          <p:cNvGrpSpPr/>
          <p:nvPr/>
        </p:nvGrpSpPr>
        <p:grpSpPr>
          <a:xfrm>
            <a:off x="29656642" y="11297502"/>
            <a:ext cx="20151736" cy="17142931"/>
            <a:chOff x="0" y="0"/>
            <a:chExt cx="20151735" cy="17142930"/>
          </a:xfrm>
        </p:grpSpPr>
        <p:sp>
          <p:nvSpPr>
            <p:cNvPr id="2010"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11"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12"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13"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14"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15"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16"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17"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18"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19"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0"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1"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2"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3"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4"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5"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6"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7"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8"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29"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0"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1"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2"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3"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4"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5"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6"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7"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8"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39"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071" name="Group 7"/>
          <p:cNvGrpSpPr/>
          <p:nvPr/>
        </p:nvGrpSpPr>
        <p:grpSpPr>
          <a:xfrm>
            <a:off x="-1039259" y="-1017265"/>
            <a:ext cx="20151735" cy="17142932"/>
            <a:chOff x="0" y="0"/>
            <a:chExt cx="20151735" cy="17142930"/>
          </a:xfrm>
        </p:grpSpPr>
        <p:sp>
          <p:nvSpPr>
            <p:cNvPr id="204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4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4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4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4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4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4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4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4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5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6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7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078" name="Graphic 3"/>
          <p:cNvGrpSpPr/>
          <p:nvPr/>
        </p:nvGrpSpPr>
        <p:grpSpPr>
          <a:xfrm flipH="1" rot="10800000">
            <a:off x="43987063" y="16415047"/>
            <a:ext cx="2297273" cy="9682575"/>
            <a:chOff x="0" y="0"/>
            <a:chExt cx="2297271" cy="9682574"/>
          </a:xfrm>
        </p:grpSpPr>
        <p:sp>
          <p:nvSpPr>
            <p:cNvPr id="2072"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073"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74"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75"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76"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77"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079" name="Straight Connector 14"/>
          <p:cNvSpPr/>
          <p:nvPr/>
        </p:nvSpPr>
        <p:spPr>
          <a:xfrm>
            <a:off x="2778801" y="2716987"/>
            <a:ext cx="38394315"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2080" name="title.png" descr="title.png"/>
          <p:cNvPicPr>
            <a:picLocks noChangeAspect="1"/>
          </p:cNvPicPr>
          <p:nvPr/>
        </p:nvPicPr>
        <p:blipFill>
          <a:blip r:embed="rId5">
            <a:extLst/>
          </a:blip>
          <a:stretch>
            <a:fillRect/>
          </a:stretch>
        </p:blipFill>
        <p:spPr>
          <a:xfrm>
            <a:off x="40294104" y="759385"/>
            <a:ext cx="6947730" cy="3908099"/>
          </a:xfrm>
          <a:prstGeom prst="rect">
            <a:avLst/>
          </a:prstGeom>
          <a:ln w="25400">
            <a:miter lim="400000"/>
          </a:ln>
        </p:spPr>
      </p:pic>
      <p:sp>
        <p:nvSpPr>
          <p:cNvPr id="2081" name="Line"/>
          <p:cNvSpPr/>
          <p:nvPr/>
        </p:nvSpPr>
        <p:spPr>
          <a:xfrm flipV="1">
            <a:off x="29925010" y="-46170"/>
            <a:ext cx="1" cy="27524340"/>
          </a:xfrm>
          <a:prstGeom prst="line">
            <a:avLst/>
          </a:prstGeom>
          <a:ln w="50800">
            <a:solidFill>
              <a:srgbClr val="F1BD77"/>
            </a:solidFill>
            <a:miter lim="400000"/>
          </a:ln>
        </p:spPr>
        <p:txBody>
          <a:bodyPr lIns="101600" tIns="101600" rIns="101600" bIns="101600" anchor="ctr"/>
          <a:lstStyle/>
          <a:p>
            <a:pPr/>
          </a:p>
        </p:txBody>
      </p:sp>
      <p:sp>
        <p:nvSpPr>
          <p:cNvPr id="2082" name="Rectangle: Rounded Corners 49"/>
          <p:cNvSpPr/>
          <p:nvPr/>
        </p:nvSpPr>
        <p:spPr>
          <a:xfrm>
            <a:off x="2428240" y="2753544"/>
            <a:ext cx="12604259" cy="1948535"/>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083" name="Oval 31"/>
          <p:cNvSpPr/>
          <p:nvPr/>
        </p:nvSpPr>
        <p:spPr>
          <a:xfrm>
            <a:off x="2091377"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084" name="TextBox 1"/>
          <p:cNvSpPr txBox="1"/>
          <p:nvPr/>
        </p:nvSpPr>
        <p:spPr>
          <a:xfrm>
            <a:off x="3570471" y="7219909"/>
            <a:ext cx="22806451" cy="152044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000">
                <a:gradFill flip="none" rotWithShape="1">
                  <a:gsLst>
                    <a:gs pos="0">
                      <a:srgbClr val="F1BD77"/>
                    </a:gs>
                    <a:gs pos="48000">
                      <a:srgbClr val="FFFFA6"/>
                    </a:gs>
                  </a:gsLst>
                  <a:lin ang="8100000" scaled="0"/>
                </a:gradFill>
                <a:latin typeface="Verdana"/>
                <a:ea typeface="Verdana"/>
                <a:cs typeface="Verdana"/>
                <a:sym typeface="Verdana"/>
              </a:defRPr>
            </a:lvl1pPr>
          </a:lstStyle>
          <a:p>
            <a:pPr/>
            <a:r>
              <a:t>Therefore he is able to save completely those who come to God through him, because he always lives to intercede for them.”</a:t>
            </a:r>
          </a:p>
        </p:txBody>
      </p:sp>
      <p:sp>
        <p:nvSpPr>
          <p:cNvPr id="2085" name="Hebrews 7:23-25  NIV"/>
          <p:cNvSpPr txBox="1"/>
          <p:nvPr/>
        </p:nvSpPr>
        <p:spPr>
          <a:xfrm>
            <a:off x="2879191" y="3010261"/>
            <a:ext cx="11702357"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defTabSz="914400">
              <a:spcBef>
                <a:spcPts val="0"/>
              </a:spcBef>
              <a:defRPr b="1" sz="8000">
                <a:solidFill>
                  <a:srgbClr val="FFFFFF"/>
                </a:solidFill>
                <a:latin typeface="Verdana"/>
                <a:ea typeface="Verdana"/>
                <a:cs typeface="Verdana"/>
                <a:sym typeface="Verdana"/>
              </a:defRPr>
            </a:pPr>
            <a:r>
              <a:t>Hebrews 7:23-25</a:t>
            </a:r>
            <a:r>
              <a:rPr b="0" sz="1200">
                <a:latin typeface="Times Roman"/>
                <a:ea typeface="Times Roman"/>
                <a:cs typeface="Times Roman"/>
                <a:sym typeface="Times Roman"/>
              </a:rPr>
              <a:t> </a:t>
            </a:r>
            <a:r>
              <a:t> </a:t>
            </a:r>
            <a:r>
              <a:rPr sz="4500"/>
              <a:t>NIV</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89" name="Picture Placeholder 13" descr="Picture Placeholder 13"/>
          <p:cNvPicPr>
            <a:picLocks noChangeAspect="1"/>
          </p:cNvPicPr>
          <p:nvPr/>
        </p:nvPicPr>
        <p:blipFill>
          <a:blip r:embed="rId3">
            <a:extLst/>
          </a:blip>
          <a:srcRect l="0" t="0" r="0" b="3374"/>
          <a:stretch>
            <a:fillRect/>
          </a:stretch>
        </p:blipFill>
        <p:spPr>
          <a:xfrm>
            <a:off x="1333" y="0"/>
            <a:ext cx="18926588" cy="27431942"/>
          </a:xfrm>
          <a:prstGeom prst="rect">
            <a:avLst/>
          </a:prstGeom>
          <a:ln w="25400">
            <a:miter lim="400000"/>
          </a:ln>
        </p:spPr>
      </p:pic>
      <p:pic>
        <p:nvPicPr>
          <p:cNvPr id="2090" name="BG.png" descr="BG.png"/>
          <p:cNvPicPr>
            <a:picLocks noChangeAspect="1"/>
          </p:cNvPicPr>
          <p:nvPr/>
        </p:nvPicPr>
        <p:blipFill>
          <a:blip r:embed="rId4">
            <a:extLst/>
          </a:blip>
          <a:srcRect l="38823" t="0" r="0" b="0"/>
          <a:stretch>
            <a:fillRect/>
          </a:stretch>
        </p:blipFill>
        <p:spPr>
          <a:xfrm>
            <a:off x="18933518" y="0"/>
            <a:ext cx="29946601" cy="27535092"/>
          </a:xfrm>
          <a:prstGeom prst="rect">
            <a:avLst/>
          </a:prstGeom>
          <a:ln w="25400">
            <a:miter lim="400000"/>
          </a:ln>
        </p:spPr>
      </p:pic>
      <p:grpSp>
        <p:nvGrpSpPr>
          <p:cNvPr id="2121" name="Group 7"/>
          <p:cNvGrpSpPr/>
          <p:nvPr/>
        </p:nvGrpSpPr>
        <p:grpSpPr>
          <a:xfrm>
            <a:off x="29656642" y="11297502"/>
            <a:ext cx="20151736" cy="17142931"/>
            <a:chOff x="0" y="0"/>
            <a:chExt cx="20151735" cy="17142930"/>
          </a:xfrm>
        </p:grpSpPr>
        <p:sp>
          <p:nvSpPr>
            <p:cNvPr id="209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9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9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9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9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9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9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9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09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0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1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2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152" name="Group 7"/>
          <p:cNvGrpSpPr/>
          <p:nvPr/>
        </p:nvGrpSpPr>
        <p:grpSpPr>
          <a:xfrm>
            <a:off x="-1039259" y="-1017265"/>
            <a:ext cx="20151735" cy="17142932"/>
            <a:chOff x="0" y="0"/>
            <a:chExt cx="20151735" cy="17142930"/>
          </a:xfrm>
        </p:grpSpPr>
        <p:sp>
          <p:nvSpPr>
            <p:cNvPr id="212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2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2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2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2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2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2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2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3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4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5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5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153"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2154" name="title.png" descr="title.png"/>
          <p:cNvPicPr>
            <a:picLocks noChangeAspect="1"/>
          </p:cNvPicPr>
          <p:nvPr/>
        </p:nvPicPr>
        <p:blipFill>
          <a:blip r:embed="rId5">
            <a:extLst/>
          </a:blip>
          <a:stretch>
            <a:fillRect/>
          </a:stretch>
        </p:blipFill>
        <p:spPr>
          <a:xfrm>
            <a:off x="1533704" y="759385"/>
            <a:ext cx="6947730" cy="3908099"/>
          </a:xfrm>
          <a:prstGeom prst="rect">
            <a:avLst/>
          </a:prstGeom>
          <a:ln w="25400">
            <a:miter lim="400000"/>
          </a:ln>
        </p:spPr>
      </p:pic>
      <p:grpSp>
        <p:nvGrpSpPr>
          <p:cNvPr id="2161" name="Graphic 3"/>
          <p:cNvGrpSpPr/>
          <p:nvPr/>
        </p:nvGrpSpPr>
        <p:grpSpPr>
          <a:xfrm rot="10800000">
            <a:off x="2419963" y="16364247"/>
            <a:ext cx="2297273" cy="9682575"/>
            <a:chOff x="0" y="0"/>
            <a:chExt cx="2297271" cy="9682574"/>
          </a:xfrm>
        </p:grpSpPr>
        <p:sp>
          <p:nvSpPr>
            <p:cNvPr id="2155"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156"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57"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58"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59"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60"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162" name="Rectangle: Rounded Corners 49"/>
          <p:cNvSpPr/>
          <p:nvPr/>
        </p:nvSpPr>
        <p:spPr>
          <a:xfrm>
            <a:off x="31019284" y="2755900"/>
            <a:ext cx="12893007" cy="1948534"/>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163"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164" name="Line"/>
          <p:cNvSpPr/>
          <p:nvPr/>
        </p:nvSpPr>
        <p:spPr>
          <a:xfrm flipV="1">
            <a:off x="18915831" y="5423"/>
            <a:ext cx="1" cy="27524341"/>
          </a:xfrm>
          <a:prstGeom prst="line">
            <a:avLst/>
          </a:prstGeom>
          <a:ln w="50800">
            <a:solidFill>
              <a:srgbClr val="F1BD77"/>
            </a:solidFill>
            <a:miter lim="400000"/>
          </a:ln>
        </p:spPr>
        <p:txBody>
          <a:bodyPr lIns="101600" tIns="101600" rIns="101600" bIns="101600" anchor="ctr"/>
          <a:lstStyle/>
          <a:p>
            <a:pPr/>
          </a:p>
        </p:txBody>
      </p:sp>
      <p:sp>
        <p:nvSpPr>
          <p:cNvPr id="2165" name="TextBox 1"/>
          <p:cNvSpPr txBox="1"/>
          <p:nvPr/>
        </p:nvSpPr>
        <p:spPr>
          <a:xfrm>
            <a:off x="22270738" y="6154313"/>
            <a:ext cx="22433921" cy="179730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500">
                <a:gradFill flip="none" rotWithShape="1">
                  <a:gsLst>
                    <a:gs pos="576">
                      <a:srgbClr val="F1BD77"/>
                    </a:gs>
                    <a:gs pos="48000">
                      <a:srgbClr val="FFFFA6"/>
                    </a:gs>
                  </a:gsLst>
                  <a:lin ang="8100000" scaled="0"/>
                </a:gradFill>
                <a:latin typeface="Verdana"/>
                <a:ea typeface="Verdana"/>
                <a:cs typeface="Verdana"/>
                <a:sym typeface="Verdana"/>
              </a:defRPr>
            </a:lvl1pPr>
          </a:lstStyle>
          <a:p>
            <a:pPr/>
            <a:r>
              <a:t>“But when Christ came as high priest of the good things that are now already here, he went through the greater and more perfect tabernacle </a:t>
            </a:r>
          </a:p>
        </p:txBody>
      </p:sp>
      <p:sp>
        <p:nvSpPr>
          <p:cNvPr id="2166" name="Hebrews 9:11-12  NIV"/>
          <p:cNvSpPr txBox="1"/>
          <p:nvPr/>
        </p:nvSpPr>
        <p:spPr>
          <a:xfrm>
            <a:off x="31614610" y="3012616"/>
            <a:ext cx="11702356"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algn="r" defTabSz="914400">
              <a:spcBef>
                <a:spcPts val="0"/>
              </a:spcBef>
              <a:defRPr b="1" sz="8000">
                <a:solidFill>
                  <a:srgbClr val="FFFFFF"/>
                </a:solidFill>
                <a:latin typeface="Verdana"/>
                <a:ea typeface="Verdana"/>
                <a:cs typeface="Verdana"/>
                <a:sym typeface="Verdana"/>
              </a:defRPr>
            </a:pPr>
            <a:r>
              <a:t>Hebrews 9:11-12</a:t>
            </a:r>
            <a:r>
              <a:rPr sz="1200">
                <a:latin typeface="Times Roman"/>
                <a:ea typeface="Times Roman"/>
                <a:cs typeface="Times Roman"/>
                <a:sym typeface="Times Roman"/>
              </a:rPr>
              <a:t> </a:t>
            </a:r>
            <a:r>
              <a:t> </a:t>
            </a:r>
            <a:r>
              <a:rPr sz="4500"/>
              <a:t>NIV</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70" name="Picture Placeholder 13" descr="Picture Placeholder 13"/>
          <p:cNvPicPr>
            <a:picLocks noChangeAspect="1"/>
          </p:cNvPicPr>
          <p:nvPr/>
        </p:nvPicPr>
        <p:blipFill>
          <a:blip r:embed="rId3">
            <a:extLst/>
          </a:blip>
          <a:srcRect l="0" t="0" r="0" b="3374"/>
          <a:stretch>
            <a:fillRect/>
          </a:stretch>
        </p:blipFill>
        <p:spPr>
          <a:xfrm>
            <a:off x="1333" y="0"/>
            <a:ext cx="18926588" cy="27431942"/>
          </a:xfrm>
          <a:prstGeom prst="rect">
            <a:avLst/>
          </a:prstGeom>
          <a:ln w="25400">
            <a:miter lim="400000"/>
          </a:ln>
        </p:spPr>
      </p:pic>
      <p:pic>
        <p:nvPicPr>
          <p:cNvPr id="2171" name="BG.png" descr="BG.png"/>
          <p:cNvPicPr>
            <a:picLocks noChangeAspect="1"/>
          </p:cNvPicPr>
          <p:nvPr/>
        </p:nvPicPr>
        <p:blipFill>
          <a:blip r:embed="rId4">
            <a:extLst/>
          </a:blip>
          <a:srcRect l="38823" t="0" r="0" b="0"/>
          <a:stretch>
            <a:fillRect/>
          </a:stretch>
        </p:blipFill>
        <p:spPr>
          <a:xfrm>
            <a:off x="18933518" y="0"/>
            <a:ext cx="29946601" cy="27535092"/>
          </a:xfrm>
          <a:prstGeom prst="rect">
            <a:avLst/>
          </a:prstGeom>
          <a:ln w="25400">
            <a:miter lim="400000"/>
          </a:ln>
        </p:spPr>
      </p:pic>
      <p:grpSp>
        <p:nvGrpSpPr>
          <p:cNvPr id="2202" name="Group 7"/>
          <p:cNvGrpSpPr/>
          <p:nvPr/>
        </p:nvGrpSpPr>
        <p:grpSpPr>
          <a:xfrm>
            <a:off x="29656642" y="11297502"/>
            <a:ext cx="20151736" cy="17142931"/>
            <a:chOff x="0" y="0"/>
            <a:chExt cx="20151735" cy="17142930"/>
          </a:xfrm>
        </p:grpSpPr>
        <p:sp>
          <p:nvSpPr>
            <p:cNvPr id="217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7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7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7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7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7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7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7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8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19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0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0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233" name="Group 7"/>
          <p:cNvGrpSpPr/>
          <p:nvPr/>
        </p:nvGrpSpPr>
        <p:grpSpPr>
          <a:xfrm>
            <a:off x="-1039259" y="-1017265"/>
            <a:ext cx="20151735" cy="17142932"/>
            <a:chOff x="0" y="0"/>
            <a:chExt cx="20151735" cy="17142930"/>
          </a:xfrm>
        </p:grpSpPr>
        <p:sp>
          <p:nvSpPr>
            <p:cNvPr id="2203"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04"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05"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06"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07"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08"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09"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10"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11"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12"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13"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14"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15"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16"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17"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18"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19"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20"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21"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22"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23"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24"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25"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26"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27"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28"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29"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30"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31"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32"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234"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2235" name="title.png" descr="title.png"/>
          <p:cNvPicPr>
            <a:picLocks noChangeAspect="1"/>
          </p:cNvPicPr>
          <p:nvPr/>
        </p:nvPicPr>
        <p:blipFill>
          <a:blip r:embed="rId5">
            <a:extLst/>
          </a:blip>
          <a:stretch>
            <a:fillRect/>
          </a:stretch>
        </p:blipFill>
        <p:spPr>
          <a:xfrm>
            <a:off x="1533704" y="759385"/>
            <a:ext cx="6947730" cy="3908099"/>
          </a:xfrm>
          <a:prstGeom prst="rect">
            <a:avLst/>
          </a:prstGeom>
          <a:ln w="25400">
            <a:miter lim="400000"/>
          </a:ln>
        </p:spPr>
      </p:pic>
      <p:grpSp>
        <p:nvGrpSpPr>
          <p:cNvPr id="2242" name="Graphic 3"/>
          <p:cNvGrpSpPr/>
          <p:nvPr/>
        </p:nvGrpSpPr>
        <p:grpSpPr>
          <a:xfrm rot="10800000">
            <a:off x="2419963" y="16364247"/>
            <a:ext cx="2297273" cy="9682575"/>
            <a:chOff x="0" y="0"/>
            <a:chExt cx="2297271" cy="9682574"/>
          </a:xfrm>
        </p:grpSpPr>
        <p:sp>
          <p:nvSpPr>
            <p:cNvPr id="2236"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237"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38"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39"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40"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41"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243" name="Rectangle: Rounded Corners 49"/>
          <p:cNvSpPr/>
          <p:nvPr/>
        </p:nvSpPr>
        <p:spPr>
          <a:xfrm>
            <a:off x="31019284" y="2755900"/>
            <a:ext cx="12893007" cy="1948534"/>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244"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245" name="Line"/>
          <p:cNvSpPr/>
          <p:nvPr/>
        </p:nvSpPr>
        <p:spPr>
          <a:xfrm flipV="1">
            <a:off x="18915831" y="5423"/>
            <a:ext cx="1" cy="27524341"/>
          </a:xfrm>
          <a:prstGeom prst="line">
            <a:avLst/>
          </a:prstGeom>
          <a:ln w="50800">
            <a:solidFill>
              <a:srgbClr val="F1BD77"/>
            </a:solidFill>
            <a:miter lim="400000"/>
          </a:ln>
        </p:spPr>
        <p:txBody>
          <a:bodyPr lIns="101600" tIns="101600" rIns="101600" bIns="101600" anchor="ctr"/>
          <a:lstStyle/>
          <a:p>
            <a:pPr/>
          </a:p>
        </p:txBody>
      </p:sp>
      <p:sp>
        <p:nvSpPr>
          <p:cNvPr id="2246" name="TextBox 1"/>
          <p:cNvSpPr txBox="1"/>
          <p:nvPr/>
        </p:nvSpPr>
        <p:spPr>
          <a:xfrm>
            <a:off x="22334686" y="5988394"/>
            <a:ext cx="20870218" cy="179730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500">
                <a:gradFill flip="none" rotWithShape="1">
                  <a:gsLst>
                    <a:gs pos="576">
                      <a:srgbClr val="F1BD77"/>
                    </a:gs>
                    <a:gs pos="48000">
                      <a:srgbClr val="FFFFA6"/>
                    </a:gs>
                  </a:gsLst>
                  <a:lin ang="8100000" scaled="0"/>
                </a:gradFill>
                <a:latin typeface="Verdana"/>
                <a:ea typeface="Verdana"/>
                <a:cs typeface="Verdana"/>
                <a:sym typeface="Verdana"/>
              </a:defRPr>
            </a:lvl1pPr>
          </a:lstStyle>
          <a:p>
            <a:pPr/>
            <a:r>
              <a:t>that is not made with human hands, that is to say, is not a part of this creation. He did not enter by means of the blood of goats and calves; </a:t>
            </a:r>
          </a:p>
        </p:txBody>
      </p:sp>
      <p:sp>
        <p:nvSpPr>
          <p:cNvPr id="2247" name="Hebrews 9:11-12  NIV"/>
          <p:cNvSpPr txBox="1"/>
          <p:nvPr/>
        </p:nvSpPr>
        <p:spPr>
          <a:xfrm>
            <a:off x="31614610" y="3012616"/>
            <a:ext cx="11702356"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algn="r" defTabSz="914400">
              <a:spcBef>
                <a:spcPts val="0"/>
              </a:spcBef>
              <a:defRPr b="1" sz="8000">
                <a:solidFill>
                  <a:srgbClr val="FFFFFF"/>
                </a:solidFill>
                <a:latin typeface="Verdana"/>
                <a:ea typeface="Verdana"/>
                <a:cs typeface="Verdana"/>
                <a:sym typeface="Verdana"/>
              </a:defRPr>
            </a:pPr>
            <a:r>
              <a:t>Hebrews 9:11-12</a:t>
            </a:r>
            <a:r>
              <a:rPr sz="1200">
                <a:latin typeface="Times Roman"/>
                <a:ea typeface="Times Roman"/>
                <a:cs typeface="Times Roman"/>
                <a:sym typeface="Times Roman"/>
              </a:rPr>
              <a:t> </a:t>
            </a:r>
            <a:r>
              <a:t> </a:t>
            </a:r>
            <a:r>
              <a:rPr sz="4500"/>
              <a:t>NIV</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251" name="Picture Placeholder 13" descr="Picture Placeholder 13"/>
          <p:cNvPicPr>
            <a:picLocks noChangeAspect="1"/>
          </p:cNvPicPr>
          <p:nvPr/>
        </p:nvPicPr>
        <p:blipFill>
          <a:blip r:embed="rId3">
            <a:extLst/>
          </a:blip>
          <a:srcRect l="0" t="0" r="0" b="3374"/>
          <a:stretch>
            <a:fillRect/>
          </a:stretch>
        </p:blipFill>
        <p:spPr>
          <a:xfrm>
            <a:off x="1333" y="0"/>
            <a:ext cx="18926588" cy="27431942"/>
          </a:xfrm>
          <a:prstGeom prst="rect">
            <a:avLst/>
          </a:prstGeom>
          <a:ln w="25400">
            <a:miter lim="400000"/>
          </a:ln>
        </p:spPr>
      </p:pic>
      <p:pic>
        <p:nvPicPr>
          <p:cNvPr id="2252" name="BG.png" descr="BG.png"/>
          <p:cNvPicPr>
            <a:picLocks noChangeAspect="1"/>
          </p:cNvPicPr>
          <p:nvPr/>
        </p:nvPicPr>
        <p:blipFill>
          <a:blip r:embed="rId4">
            <a:extLst/>
          </a:blip>
          <a:srcRect l="38823" t="0" r="0" b="0"/>
          <a:stretch>
            <a:fillRect/>
          </a:stretch>
        </p:blipFill>
        <p:spPr>
          <a:xfrm>
            <a:off x="18933518" y="0"/>
            <a:ext cx="29946601" cy="27535092"/>
          </a:xfrm>
          <a:prstGeom prst="rect">
            <a:avLst/>
          </a:prstGeom>
          <a:ln w="25400">
            <a:miter lim="400000"/>
          </a:ln>
        </p:spPr>
      </p:pic>
      <p:grpSp>
        <p:nvGrpSpPr>
          <p:cNvPr id="2283" name="Group 7"/>
          <p:cNvGrpSpPr/>
          <p:nvPr/>
        </p:nvGrpSpPr>
        <p:grpSpPr>
          <a:xfrm>
            <a:off x="29656642" y="11297502"/>
            <a:ext cx="20151736" cy="17142931"/>
            <a:chOff x="0" y="0"/>
            <a:chExt cx="20151735" cy="17142930"/>
          </a:xfrm>
        </p:grpSpPr>
        <p:sp>
          <p:nvSpPr>
            <p:cNvPr id="2253"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54"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55"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56"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57"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58"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59"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0"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1"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2"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3"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4"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5"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6"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7"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8"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69"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0"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1"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2"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3"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4"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5"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6"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7"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8"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79"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80"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81"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82"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314" name="Group 7"/>
          <p:cNvGrpSpPr/>
          <p:nvPr/>
        </p:nvGrpSpPr>
        <p:grpSpPr>
          <a:xfrm>
            <a:off x="-1039259" y="-1017265"/>
            <a:ext cx="20151735" cy="17142932"/>
            <a:chOff x="0" y="0"/>
            <a:chExt cx="20151735" cy="17142930"/>
          </a:xfrm>
        </p:grpSpPr>
        <p:sp>
          <p:nvSpPr>
            <p:cNvPr id="2284"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85"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86"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87"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88"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89"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0"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1"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2"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3"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4"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5"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6"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7"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8"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299"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0"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1"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2"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3"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4"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5"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6"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7"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8"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09"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10"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11"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12"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13"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315"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2316" name="title.png" descr="title.png"/>
          <p:cNvPicPr>
            <a:picLocks noChangeAspect="1"/>
          </p:cNvPicPr>
          <p:nvPr/>
        </p:nvPicPr>
        <p:blipFill>
          <a:blip r:embed="rId5">
            <a:extLst/>
          </a:blip>
          <a:stretch>
            <a:fillRect/>
          </a:stretch>
        </p:blipFill>
        <p:spPr>
          <a:xfrm>
            <a:off x="1533704" y="759385"/>
            <a:ext cx="6947730" cy="3908099"/>
          </a:xfrm>
          <a:prstGeom prst="rect">
            <a:avLst/>
          </a:prstGeom>
          <a:ln w="25400">
            <a:miter lim="400000"/>
          </a:ln>
        </p:spPr>
      </p:pic>
      <p:grpSp>
        <p:nvGrpSpPr>
          <p:cNvPr id="2323" name="Graphic 3"/>
          <p:cNvGrpSpPr/>
          <p:nvPr/>
        </p:nvGrpSpPr>
        <p:grpSpPr>
          <a:xfrm rot="10800000">
            <a:off x="2419963" y="16364247"/>
            <a:ext cx="2297273" cy="9682575"/>
            <a:chOff x="0" y="0"/>
            <a:chExt cx="2297271" cy="9682574"/>
          </a:xfrm>
        </p:grpSpPr>
        <p:sp>
          <p:nvSpPr>
            <p:cNvPr id="2317"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318"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19"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20"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21"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22"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324" name="Rectangle: Rounded Corners 49"/>
          <p:cNvSpPr/>
          <p:nvPr/>
        </p:nvSpPr>
        <p:spPr>
          <a:xfrm>
            <a:off x="31019284" y="2755900"/>
            <a:ext cx="12893007" cy="1948534"/>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325"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326" name="Line"/>
          <p:cNvSpPr/>
          <p:nvPr/>
        </p:nvSpPr>
        <p:spPr>
          <a:xfrm flipV="1">
            <a:off x="18915831" y="5423"/>
            <a:ext cx="1" cy="27524341"/>
          </a:xfrm>
          <a:prstGeom prst="line">
            <a:avLst/>
          </a:prstGeom>
          <a:ln w="50800">
            <a:solidFill>
              <a:srgbClr val="F1BD77"/>
            </a:solidFill>
            <a:miter lim="400000"/>
          </a:ln>
        </p:spPr>
        <p:txBody>
          <a:bodyPr lIns="101600" tIns="101600" rIns="101600" bIns="101600" anchor="ctr"/>
          <a:lstStyle/>
          <a:p>
            <a:pPr/>
          </a:p>
        </p:txBody>
      </p:sp>
      <p:sp>
        <p:nvSpPr>
          <p:cNvPr id="2327" name="TextBox 1"/>
          <p:cNvSpPr txBox="1"/>
          <p:nvPr/>
        </p:nvSpPr>
        <p:spPr>
          <a:xfrm>
            <a:off x="22943056" y="6596764"/>
            <a:ext cx="19209082" cy="157378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p>
            <a:pPr algn="ctr" defTabSz="914400">
              <a:spcBef>
                <a:spcPts val="0"/>
              </a:spcBef>
              <a:defRPr b="1" sz="14500">
                <a:gradFill flip="none" rotWithShape="1">
                  <a:gsLst>
                    <a:gs pos="576">
                      <a:srgbClr val="F1BD77"/>
                    </a:gs>
                    <a:gs pos="48000">
                      <a:srgbClr val="FFFFA6"/>
                    </a:gs>
                  </a:gsLst>
                  <a:lin ang="8100000" scaled="0"/>
                </a:gradFill>
                <a:latin typeface="Verdana"/>
                <a:ea typeface="Verdana"/>
                <a:cs typeface="Verdana"/>
                <a:sym typeface="Verdana"/>
              </a:defRPr>
            </a:pPr>
            <a:r>
              <a:t> but he entered the Most Holy Place once for all by his own blood, thus obtaining</a:t>
            </a:r>
            <a:r>
              <a:rPr baseline="31999" sz="1333"/>
              <a:t> </a:t>
            </a:r>
            <a:r>
              <a:t> eternal redemption.”</a:t>
            </a:r>
          </a:p>
        </p:txBody>
      </p:sp>
      <p:sp>
        <p:nvSpPr>
          <p:cNvPr id="2328" name="Hebrews 9:11-12  NIV"/>
          <p:cNvSpPr txBox="1"/>
          <p:nvPr/>
        </p:nvSpPr>
        <p:spPr>
          <a:xfrm>
            <a:off x="31614610" y="3012616"/>
            <a:ext cx="11702356"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algn="r" defTabSz="914400">
              <a:spcBef>
                <a:spcPts val="0"/>
              </a:spcBef>
              <a:defRPr b="1" sz="8000">
                <a:solidFill>
                  <a:srgbClr val="FFFFFF"/>
                </a:solidFill>
                <a:latin typeface="Verdana"/>
                <a:ea typeface="Verdana"/>
                <a:cs typeface="Verdana"/>
                <a:sym typeface="Verdana"/>
              </a:defRPr>
            </a:pPr>
            <a:r>
              <a:t>Hebrews 9:11-12</a:t>
            </a:r>
            <a:r>
              <a:rPr sz="1200">
                <a:latin typeface="Times Roman"/>
                <a:ea typeface="Times Roman"/>
                <a:cs typeface="Times Roman"/>
                <a:sym typeface="Times Roman"/>
              </a:rPr>
              <a:t> </a:t>
            </a:r>
            <a:r>
              <a:t> </a:t>
            </a:r>
            <a:r>
              <a:rPr sz="4500"/>
              <a:t>NIV</a:t>
            </a:r>
          </a:p>
        </p:txBody>
      </p:sp>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32" name="Picture Placeholder 13" descr="Picture Placeholder 13"/>
          <p:cNvPicPr>
            <a:picLocks noChangeAspect="1"/>
          </p:cNvPicPr>
          <p:nvPr/>
        </p:nvPicPr>
        <p:blipFill>
          <a:blip r:embed="rId3">
            <a:extLst/>
          </a:blip>
          <a:srcRect l="32866" t="0" r="28136" b="0"/>
          <a:stretch>
            <a:fillRect/>
          </a:stretch>
        </p:blipFill>
        <p:spPr>
          <a:xfrm>
            <a:off x="29871733" y="0"/>
            <a:ext cx="18926588" cy="27431942"/>
          </a:xfrm>
          <a:prstGeom prst="rect">
            <a:avLst/>
          </a:prstGeom>
          <a:ln w="25400">
            <a:miter lim="400000"/>
          </a:ln>
        </p:spPr>
      </p:pic>
      <p:pic>
        <p:nvPicPr>
          <p:cNvPr id="2333" name="BG.png" descr="BG.png"/>
          <p:cNvPicPr>
            <a:picLocks noChangeAspect="1"/>
          </p:cNvPicPr>
          <p:nvPr/>
        </p:nvPicPr>
        <p:blipFill>
          <a:blip r:embed="rId4">
            <a:extLst/>
          </a:blip>
          <a:srcRect l="0" t="0" r="38592" b="0"/>
          <a:stretch>
            <a:fillRect/>
          </a:stretch>
        </p:blipFill>
        <p:spPr>
          <a:xfrm>
            <a:off x="-1" y="0"/>
            <a:ext cx="29947212" cy="27432000"/>
          </a:xfrm>
          <a:prstGeom prst="rect">
            <a:avLst/>
          </a:prstGeom>
          <a:ln w="25400">
            <a:miter lim="400000"/>
          </a:ln>
        </p:spPr>
      </p:pic>
      <p:grpSp>
        <p:nvGrpSpPr>
          <p:cNvPr id="2364" name="Group 7"/>
          <p:cNvGrpSpPr/>
          <p:nvPr/>
        </p:nvGrpSpPr>
        <p:grpSpPr>
          <a:xfrm>
            <a:off x="29656642" y="11297502"/>
            <a:ext cx="20151736" cy="17142931"/>
            <a:chOff x="0" y="0"/>
            <a:chExt cx="20151735" cy="17142930"/>
          </a:xfrm>
        </p:grpSpPr>
        <p:sp>
          <p:nvSpPr>
            <p:cNvPr id="2334"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35"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36"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37"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38"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39"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0"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1"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2"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3"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4"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5"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6"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7"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8"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49"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0"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1"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2"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3"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4"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5"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6"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7"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8"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59"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60"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61"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62"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63"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395" name="Group 7"/>
          <p:cNvGrpSpPr/>
          <p:nvPr/>
        </p:nvGrpSpPr>
        <p:grpSpPr>
          <a:xfrm>
            <a:off x="-1039259" y="-1017265"/>
            <a:ext cx="20151735" cy="17142932"/>
            <a:chOff x="0" y="0"/>
            <a:chExt cx="20151735" cy="17142930"/>
          </a:xfrm>
        </p:grpSpPr>
        <p:sp>
          <p:nvSpPr>
            <p:cNvPr id="2365"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66"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67"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68"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69"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0"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1"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2"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3"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4"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5"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6"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7"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8"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79"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0"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1"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2"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3"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4"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5"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6"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7"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8"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89"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90"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91"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92"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93"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94"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402" name="Graphic 3"/>
          <p:cNvGrpSpPr/>
          <p:nvPr/>
        </p:nvGrpSpPr>
        <p:grpSpPr>
          <a:xfrm flipH="1" rot="10800000">
            <a:off x="43987063" y="16415047"/>
            <a:ext cx="2297273" cy="9682575"/>
            <a:chOff x="0" y="0"/>
            <a:chExt cx="2297271" cy="9682574"/>
          </a:xfrm>
        </p:grpSpPr>
        <p:sp>
          <p:nvSpPr>
            <p:cNvPr id="2396"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397"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98"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399"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00"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01"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403" name="Straight Connector 14"/>
          <p:cNvSpPr/>
          <p:nvPr/>
        </p:nvSpPr>
        <p:spPr>
          <a:xfrm>
            <a:off x="2778801" y="2716987"/>
            <a:ext cx="38394315"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2404" name="title.png" descr="title.png"/>
          <p:cNvPicPr>
            <a:picLocks noChangeAspect="1"/>
          </p:cNvPicPr>
          <p:nvPr/>
        </p:nvPicPr>
        <p:blipFill>
          <a:blip r:embed="rId5">
            <a:extLst/>
          </a:blip>
          <a:stretch>
            <a:fillRect/>
          </a:stretch>
        </p:blipFill>
        <p:spPr>
          <a:xfrm>
            <a:off x="40294104" y="759385"/>
            <a:ext cx="6947730" cy="3908099"/>
          </a:xfrm>
          <a:prstGeom prst="rect">
            <a:avLst/>
          </a:prstGeom>
          <a:ln w="25400">
            <a:miter lim="400000"/>
          </a:ln>
        </p:spPr>
      </p:pic>
      <p:sp>
        <p:nvSpPr>
          <p:cNvPr id="2405" name="Line"/>
          <p:cNvSpPr/>
          <p:nvPr/>
        </p:nvSpPr>
        <p:spPr>
          <a:xfrm flipV="1">
            <a:off x="29925010" y="-46170"/>
            <a:ext cx="1" cy="27524340"/>
          </a:xfrm>
          <a:prstGeom prst="line">
            <a:avLst/>
          </a:prstGeom>
          <a:ln w="50800">
            <a:solidFill>
              <a:srgbClr val="F1BD77"/>
            </a:solidFill>
            <a:miter lim="400000"/>
          </a:ln>
        </p:spPr>
        <p:txBody>
          <a:bodyPr lIns="101600" tIns="101600" rIns="101600" bIns="101600" anchor="ctr"/>
          <a:lstStyle/>
          <a:p>
            <a:pPr/>
          </a:p>
        </p:txBody>
      </p:sp>
      <p:sp>
        <p:nvSpPr>
          <p:cNvPr id="2406" name="Rectangle: Rounded Corners 49"/>
          <p:cNvSpPr/>
          <p:nvPr/>
        </p:nvSpPr>
        <p:spPr>
          <a:xfrm>
            <a:off x="2428240" y="2753544"/>
            <a:ext cx="13216738" cy="1948535"/>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407" name="Oval 31"/>
          <p:cNvSpPr/>
          <p:nvPr/>
        </p:nvSpPr>
        <p:spPr>
          <a:xfrm>
            <a:off x="2091377"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408" name="TextBox 1"/>
          <p:cNvSpPr txBox="1"/>
          <p:nvPr/>
        </p:nvSpPr>
        <p:spPr>
          <a:xfrm>
            <a:off x="3570471" y="6335006"/>
            <a:ext cx="22806451" cy="173634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000">
                <a:gradFill flip="none" rotWithShape="1">
                  <a:gsLst>
                    <a:gs pos="0">
                      <a:srgbClr val="F1BD77"/>
                    </a:gs>
                    <a:gs pos="48000">
                      <a:srgbClr val="FFFFA6"/>
                    </a:gs>
                  </a:gsLst>
                  <a:lin ang="8100000" scaled="0"/>
                </a:gradFill>
                <a:latin typeface="Verdana"/>
                <a:ea typeface="Verdana"/>
                <a:cs typeface="Verdana"/>
                <a:sym typeface="Verdana"/>
              </a:defRPr>
            </a:lvl1pPr>
          </a:lstStyle>
          <a:p>
            <a:pPr/>
            <a:r>
              <a:t>“For no matter how many promises God has made, they are ‘Yes’ in Christ. And so through him the ‘Amen’ is spoken by us to the glory of God.”</a:t>
            </a:r>
          </a:p>
        </p:txBody>
      </p:sp>
      <p:sp>
        <p:nvSpPr>
          <p:cNvPr id="2409" name="2 Corinthians 1:20  NIV"/>
          <p:cNvSpPr txBox="1"/>
          <p:nvPr/>
        </p:nvSpPr>
        <p:spPr>
          <a:xfrm>
            <a:off x="2879191" y="3010261"/>
            <a:ext cx="12374068"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defTabSz="914400">
              <a:spcBef>
                <a:spcPts val="0"/>
              </a:spcBef>
              <a:defRPr b="1" sz="8000">
                <a:solidFill>
                  <a:srgbClr val="FFFFFF"/>
                </a:solidFill>
                <a:latin typeface="Verdana"/>
                <a:ea typeface="Verdana"/>
                <a:cs typeface="Verdana"/>
                <a:sym typeface="Verdana"/>
              </a:defRPr>
            </a:pPr>
            <a:r>
              <a:t>2 Corinthians 1:20</a:t>
            </a:r>
            <a:r>
              <a:rPr b="0" sz="1200">
                <a:latin typeface="Times Roman"/>
                <a:ea typeface="Times Roman"/>
                <a:cs typeface="Times Roman"/>
                <a:sym typeface="Times Roman"/>
              </a:rPr>
              <a:t> </a:t>
            </a:r>
            <a:r>
              <a:t> </a:t>
            </a:r>
            <a:r>
              <a:rPr sz="4500"/>
              <a:t>NIV</a:t>
            </a:r>
          </a:p>
        </p:txBody>
      </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413" name="Phoenix_10_a_cinematic_photo_of_John_the_beloved_disciple_of_J_0.jpg" descr="Phoenix_10_a_cinematic_photo_of_John_the_beloved_disciple_of_J_0.jpg"/>
          <p:cNvPicPr>
            <a:picLocks noChangeAspect="1"/>
          </p:cNvPicPr>
          <p:nvPr/>
        </p:nvPicPr>
        <p:blipFill>
          <a:blip r:embed="rId3">
            <a:extLst/>
          </a:blip>
          <a:stretch>
            <a:fillRect/>
          </a:stretch>
        </p:blipFill>
        <p:spPr>
          <a:xfrm>
            <a:off x="-445253" y="-322341"/>
            <a:ext cx="49658505" cy="28067851"/>
          </a:xfrm>
          <a:prstGeom prst="rect">
            <a:avLst/>
          </a:prstGeom>
          <a:ln w="25400">
            <a:miter lim="400000"/>
          </a:ln>
        </p:spPr>
      </p:pic>
      <p:grpSp>
        <p:nvGrpSpPr>
          <p:cNvPr id="2444" name="Group 7"/>
          <p:cNvGrpSpPr/>
          <p:nvPr/>
        </p:nvGrpSpPr>
        <p:grpSpPr>
          <a:xfrm>
            <a:off x="29656642" y="11297502"/>
            <a:ext cx="20151736" cy="17142931"/>
            <a:chOff x="0" y="0"/>
            <a:chExt cx="20151735" cy="17142930"/>
          </a:xfrm>
        </p:grpSpPr>
        <p:sp>
          <p:nvSpPr>
            <p:cNvPr id="2414"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15"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16"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17"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18"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19"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0"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1"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2"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3"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4"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5"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6"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7"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8"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29"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0"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1"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2"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3"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4"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5"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6"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7"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8"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39"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40"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41"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42"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43"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475" name="Group 7"/>
          <p:cNvGrpSpPr/>
          <p:nvPr/>
        </p:nvGrpSpPr>
        <p:grpSpPr>
          <a:xfrm>
            <a:off x="-1039259" y="-1017265"/>
            <a:ext cx="20151735" cy="17142932"/>
            <a:chOff x="0" y="0"/>
            <a:chExt cx="20151735" cy="17142930"/>
          </a:xfrm>
        </p:grpSpPr>
        <p:sp>
          <p:nvSpPr>
            <p:cNvPr id="2445"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46"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47"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48"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49"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0"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1"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2"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3"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4"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5"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6"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7"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8"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59"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0"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1"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2"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3"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4"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5"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6"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7"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8"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69"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70"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71"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72"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73"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74"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476"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2477"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2478"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2485" name="Graphic 3"/>
          <p:cNvGrpSpPr/>
          <p:nvPr/>
        </p:nvGrpSpPr>
        <p:grpSpPr>
          <a:xfrm rot="16200000">
            <a:off x="23677368" y="22408184"/>
            <a:ext cx="1413264" cy="5956643"/>
            <a:chOff x="0" y="0"/>
            <a:chExt cx="1413262" cy="5956641"/>
          </a:xfrm>
        </p:grpSpPr>
        <p:sp>
          <p:nvSpPr>
            <p:cNvPr id="2479"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480"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81"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82"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83"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84"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489" name="Lucid_Origin_a_cinematic_photo_of_Create_a_dramatic_historical_1.jpg" descr="Lucid_Origin_a_cinematic_photo_of_Create_a_dramatic_historical_1.jpg"/>
          <p:cNvPicPr>
            <a:picLocks noChangeAspect="1"/>
          </p:cNvPicPr>
          <p:nvPr/>
        </p:nvPicPr>
        <p:blipFill>
          <a:blip r:embed="rId3">
            <a:extLst/>
          </a:blip>
          <a:stretch>
            <a:fillRect/>
          </a:stretch>
        </p:blipFill>
        <p:spPr>
          <a:xfrm>
            <a:off x="-226779" y="-230109"/>
            <a:ext cx="49221558" cy="27892218"/>
          </a:xfrm>
          <a:prstGeom prst="rect">
            <a:avLst/>
          </a:prstGeom>
          <a:ln w="25400">
            <a:miter lim="400000"/>
          </a:ln>
        </p:spPr>
      </p:pic>
      <p:grpSp>
        <p:nvGrpSpPr>
          <p:cNvPr id="2520" name="Group 7"/>
          <p:cNvGrpSpPr/>
          <p:nvPr/>
        </p:nvGrpSpPr>
        <p:grpSpPr>
          <a:xfrm>
            <a:off x="29656642" y="11297502"/>
            <a:ext cx="20151736" cy="17142931"/>
            <a:chOff x="0" y="0"/>
            <a:chExt cx="20151735" cy="17142930"/>
          </a:xfrm>
        </p:grpSpPr>
        <p:sp>
          <p:nvSpPr>
            <p:cNvPr id="2490"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91"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92"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93"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94"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95"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96"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97"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98"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499"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0"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1"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2"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3"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4"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5"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6"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7"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8"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09"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0"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1"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2"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3"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4"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5"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6"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7"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8"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19"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551" name="Group 7"/>
          <p:cNvGrpSpPr/>
          <p:nvPr/>
        </p:nvGrpSpPr>
        <p:grpSpPr>
          <a:xfrm>
            <a:off x="-1039259" y="-1017265"/>
            <a:ext cx="20151735" cy="17142932"/>
            <a:chOff x="0" y="0"/>
            <a:chExt cx="20151735" cy="17142930"/>
          </a:xfrm>
        </p:grpSpPr>
        <p:sp>
          <p:nvSpPr>
            <p:cNvPr id="252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2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2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2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2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2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2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2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2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3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3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3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3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3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3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3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3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3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3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4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4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4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4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4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4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4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4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4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4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5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555" name="Group"/>
          <p:cNvGrpSpPr/>
          <p:nvPr/>
        </p:nvGrpSpPr>
        <p:grpSpPr>
          <a:xfrm>
            <a:off x="2091378" y="759385"/>
            <a:ext cx="45150457" cy="3908099"/>
            <a:chOff x="0" y="0"/>
            <a:chExt cx="45150457" cy="3908097"/>
          </a:xfrm>
        </p:grpSpPr>
        <p:sp>
          <p:nvSpPr>
            <p:cNvPr id="2552" name="Group"/>
            <p:cNvSpPr/>
            <p:nvPr/>
          </p:nvSpPr>
          <p:spPr>
            <a:xfrm>
              <a:off x="687423" y="1957602"/>
              <a:ext cx="38394315" cy="1"/>
            </a:xfrm>
            <a:prstGeom prst="line">
              <a:avLst/>
            </a:prstGeom>
            <a:noFill/>
            <a:ln w="12700" cap="flat">
              <a:solidFill>
                <a:srgbClr val="F1BD77"/>
              </a:solidFill>
              <a:prstDash val="solid"/>
              <a:miter lim="800000"/>
            </a:ln>
            <a:effectLst/>
          </p:spPr>
          <p:txBody>
            <a:bodyPr wrap="square" lIns="45719" tIns="45719" rIns="45719" bIns="45719" numCol="1" anchor="t">
              <a:noAutofit/>
            </a:bodyPr>
            <a:lstStyle/>
            <a:p>
              <a:pPr defTabSz="914400">
                <a:spcBef>
                  <a:spcPts val="0"/>
                </a:spcBef>
                <a:defRPr sz="1800">
                  <a:latin typeface="Verdana"/>
                  <a:ea typeface="Verdana"/>
                  <a:cs typeface="Verdana"/>
                  <a:sym typeface="Verdana"/>
                </a:defRPr>
              </a:pPr>
            </a:p>
          </p:txBody>
        </p:sp>
        <p:sp>
          <p:nvSpPr>
            <p:cNvPr id="2553" name="Oval 31"/>
            <p:cNvSpPr/>
            <p:nvPr/>
          </p:nvSpPr>
          <p:spPr>
            <a:xfrm>
              <a:off x="0" y="1625285"/>
              <a:ext cx="697617" cy="657527"/>
            </a:xfrm>
            <a:prstGeom prst="ellipse">
              <a:avLst/>
            </a:prstGeom>
            <a:gradFill flip="none" rotWithShape="1">
              <a:gsLst>
                <a:gs pos="31000">
                  <a:srgbClr val="F1BD77"/>
                </a:gs>
                <a:gs pos="99774">
                  <a:srgbClr val="FFFFA6"/>
                </a:gs>
              </a:gsLst>
              <a:lin ang="7199999" scaled="0"/>
            </a:gradFill>
            <a:ln w="25400" cap="flat">
              <a:noFill/>
              <a:miter lim="400000"/>
            </a:ln>
            <a:effectLst/>
          </p:spPr>
          <p:txBody>
            <a:bodyPr wrap="square" lIns="45719" tIns="45719" rIns="45719" bIns="45719" numCol="1" anchor="ctr">
              <a:noAutofit/>
            </a:bodyPr>
            <a:lstStyle/>
            <a:p>
              <a:pPr algn="ctr" defTabSz="914400">
                <a:spcBef>
                  <a:spcPts val="0"/>
                </a:spcBef>
                <a:defRPr sz="1800">
                  <a:solidFill>
                    <a:srgbClr val="FFFFFF"/>
                  </a:solidFill>
                  <a:latin typeface="Verdana"/>
                  <a:ea typeface="Verdana"/>
                  <a:cs typeface="Verdana"/>
                  <a:sym typeface="Verdana"/>
                </a:defRPr>
              </a:pPr>
            </a:p>
          </p:txBody>
        </p:sp>
        <p:pic>
          <p:nvPicPr>
            <p:cNvPr id="2554" name="title.png" descr="title.png"/>
            <p:cNvPicPr>
              <a:picLocks noChangeAspect="1"/>
            </p:cNvPicPr>
            <p:nvPr/>
          </p:nvPicPr>
          <p:blipFill>
            <a:blip r:embed="rId4">
              <a:extLst/>
            </a:blip>
            <a:stretch>
              <a:fillRect/>
            </a:stretch>
          </p:blipFill>
          <p:spPr>
            <a:xfrm>
              <a:off x="38202728" y="0"/>
              <a:ext cx="6947730" cy="3908098"/>
            </a:xfrm>
            <a:prstGeom prst="rect">
              <a:avLst/>
            </a:prstGeom>
            <a:ln w="25400" cap="flat">
              <a:noFill/>
              <a:miter lim="400000"/>
            </a:ln>
            <a:effectLst/>
          </p:spPr>
        </p:pic>
      </p:grpSp>
      <p:grpSp>
        <p:nvGrpSpPr>
          <p:cNvPr id="2562" name="Graphic 3"/>
          <p:cNvGrpSpPr/>
          <p:nvPr/>
        </p:nvGrpSpPr>
        <p:grpSpPr>
          <a:xfrm flipH="1" rot="5400000">
            <a:off x="23677368" y="22408184"/>
            <a:ext cx="1413264" cy="5956643"/>
            <a:chOff x="0" y="0"/>
            <a:chExt cx="1413262" cy="5956641"/>
          </a:xfrm>
        </p:grpSpPr>
        <p:sp>
          <p:nvSpPr>
            <p:cNvPr id="2556"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557"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58"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59"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60"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61"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1500">
        <p:fade/>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66" name="Lucid_Origin_a_cinematic_photo_of_Create_a_bold_symbolic_scene_0.jpg" descr="Lucid_Origin_a_cinematic_photo_of_Create_a_bold_symbolic_scene_0.jpg"/>
          <p:cNvPicPr>
            <a:picLocks noChangeAspect="1"/>
          </p:cNvPicPr>
          <p:nvPr/>
        </p:nvPicPr>
        <p:blipFill>
          <a:blip r:embed="rId3">
            <a:extLst/>
          </a:blip>
          <a:stretch>
            <a:fillRect/>
          </a:stretch>
        </p:blipFill>
        <p:spPr>
          <a:xfrm>
            <a:off x="-378551" y="10117"/>
            <a:ext cx="49525102" cy="28064226"/>
          </a:xfrm>
          <a:prstGeom prst="rect">
            <a:avLst/>
          </a:prstGeom>
          <a:ln w="25400">
            <a:miter lim="400000"/>
          </a:ln>
        </p:spPr>
      </p:pic>
      <p:grpSp>
        <p:nvGrpSpPr>
          <p:cNvPr id="2597" name="Group 7"/>
          <p:cNvGrpSpPr/>
          <p:nvPr/>
        </p:nvGrpSpPr>
        <p:grpSpPr>
          <a:xfrm>
            <a:off x="29656642" y="11297502"/>
            <a:ext cx="20151736" cy="17142931"/>
            <a:chOff x="0" y="0"/>
            <a:chExt cx="20151735" cy="17142930"/>
          </a:xfrm>
        </p:grpSpPr>
        <p:sp>
          <p:nvSpPr>
            <p:cNvPr id="2567"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68"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69"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0"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1"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2"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3"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4"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5"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6"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7"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8"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79"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0"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1"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2"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3"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4"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5"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6"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7"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8"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89"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90"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91"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92"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93"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94"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95"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96"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628" name="Group 7"/>
          <p:cNvGrpSpPr/>
          <p:nvPr/>
        </p:nvGrpSpPr>
        <p:grpSpPr>
          <a:xfrm>
            <a:off x="-1039259" y="-1017265"/>
            <a:ext cx="20151735" cy="17142932"/>
            <a:chOff x="0" y="0"/>
            <a:chExt cx="20151735" cy="17142930"/>
          </a:xfrm>
        </p:grpSpPr>
        <p:sp>
          <p:nvSpPr>
            <p:cNvPr id="2598"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599"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00"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01"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02"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03"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04"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05"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06"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07"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08"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09"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10"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11"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12"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13"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14"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15"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16"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17"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18"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19"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20"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21"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22"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23"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24"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25"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26"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27"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629"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2630"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2631"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2638" name="Graphic 3"/>
          <p:cNvGrpSpPr/>
          <p:nvPr/>
        </p:nvGrpSpPr>
        <p:grpSpPr>
          <a:xfrm rot="16200000">
            <a:off x="23677368" y="22408184"/>
            <a:ext cx="1413264" cy="5956643"/>
            <a:chOff x="0" y="0"/>
            <a:chExt cx="1413262" cy="5956641"/>
          </a:xfrm>
        </p:grpSpPr>
        <p:sp>
          <p:nvSpPr>
            <p:cNvPr id="2632"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633"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34"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35"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36"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37"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42" name="Picture Placeholder 13" descr="Picture Placeholder 13"/>
          <p:cNvPicPr>
            <a:picLocks noChangeAspect="1"/>
          </p:cNvPicPr>
          <p:nvPr/>
        </p:nvPicPr>
        <p:blipFill>
          <a:blip r:embed="rId3">
            <a:extLst/>
          </a:blip>
          <a:srcRect l="25031" t="1008" r="35971" b="0"/>
          <a:stretch>
            <a:fillRect/>
          </a:stretch>
        </p:blipFill>
        <p:spPr>
          <a:xfrm>
            <a:off x="29871732" y="0"/>
            <a:ext cx="18926588" cy="27155410"/>
          </a:xfrm>
          <a:prstGeom prst="rect">
            <a:avLst/>
          </a:prstGeom>
          <a:ln w="25400">
            <a:miter lim="400000"/>
          </a:ln>
        </p:spPr>
      </p:pic>
      <p:pic>
        <p:nvPicPr>
          <p:cNvPr id="2643" name="BG.png" descr="BG.png"/>
          <p:cNvPicPr>
            <a:picLocks noChangeAspect="1"/>
          </p:cNvPicPr>
          <p:nvPr/>
        </p:nvPicPr>
        <p:blipFill>
          <a:blip r:embed="rId4">
            <a:extLst/>
          </a:blip>
          <a:srcRect l="0" t="0" r="38592" b="0"/>
          <a:stretch>
            <a:fillRect/>
          </a:stretch>
        </p:blipFill>
        <p:spPr>
          <a:xfrm>
            <a:off x="-1" y="0"/>
            <a:ext cx="29947212" cy="27432000"/>
          </a:xfrm>
          <a:prstGeom prst="rect">
            <a:avLst/>
          </a:prstGeom>
          <a:ln w="25400">
            <a:miter lim="400000"/>
          </a:ln>
        </p:spPr>
      </p:pic>
      <p:grpSp>
        <p:nvGrpSpPr>
          <p:cNvPr id="2674" name="Group 7"/>
          <p:cNvGrpSpPr/>
          <p:nvPr/>
        </p:nvGrpSpPr>
        <p:grpSpPr>
          <a:xfrm>
            <a:off x="29656642" y="11297502"/>
            <a:ext cx="20151736" cy="17142931"/>
            <a:chOff x="0" y="0"/>
            <a:chExt cx="20151735" cy="17142930"/>
          </a:xfrm>
        </p:grpSpPr>
        <p:sp>
          <p:nvSpPr>
            <p:cNvPr id="2644"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45"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46"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47"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48"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49"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50"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51"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52"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53"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54"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55"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56"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57"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58"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59"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60"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61"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62"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63"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64"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65"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66"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67"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68"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69"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70"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71"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72"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73"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705" name="Group 7"/>
          <p:cNvGrpSpPr/>
          <p:nvPr/>
        </p:nvGrpSpPr>
        <p:grpSpPr>
          <a:xfrm>
            <a:off x="-1039259" y="-1017265"/>
            <a:ext cx="20151735" cy="17142932"/>
            <a:chOff x="0" y="0"/>
            <a:chExt cx="20151735" cy="17142930"/>
          </a:xfrm>
        </p:grpSpPr>
        <p:sp>
          <p:nvSpPr>
            <p:cNvPr id="2675"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76"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77"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78"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79"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80"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81"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82"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83"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84"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85"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86"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87"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88"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89"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90"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91"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92"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93"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94"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95"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96"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97"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98"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699"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00"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01"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02"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03"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04"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712" name="Graphic 3"/>
          <p:cNvGrpSpPr/>
          <p:nvPr/>
        </p:nvGrpSpPr>
        <p:grpSpPr>
          <a:xfrm flipH="1" rot="10800000">
            <a:off x="43987063" y="16415047"/>
            <a:ext cx="2297273" cy="9682575"/>
            <a:chOff x="0" y="0"/>
            <a:chExt cx="2297271" cy="9682574"/>
          </a:xfrm>
        </p:grpSpPr>
        <p:sp>
          <p:nvSpPr>
            <p:cNvPr id="2706"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707"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08"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09"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10"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11"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713" name="Straight Connector 14"/>
          <p:cNvSpPr/>
          <p:nvPr/>
        </p:nvSpPr>
        <p:spPr>
          <a:xfrm>
            <a:off x="2778801" y="2716987"/>
            <a:ext cx="38394315"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2714" name="title.png" descr="title.png"/>
          <p:cNvPicPr>
            <a:picLocks noChangeAspect="1"/>
          </p:cNvPicPr>
          <p:nvPr/>
        </p:nvPicPr>
        <p:blipFill>
          <a:blip r:embed="rId5">
            <a:extLst/>
          </a:blip>
          <a:stretch>
            <a:fillRect/>
          </a:stretch>
        </p:blipFill>
        <p:spPr>
          <a:xfrm>
            <a:off x="40294104" y="759385"/>
            <a:ext cx="6947730" cy="3908099"/>
          </a:xfrm>
          <a:prstGeom prst="rect">
            <a:avLst/>
          </a:prstGeom>
          <a:ln w="25400">
            <a:miter lim="400000"/>
          </a:ln>
        </p:spPr>
      </p:pic>
      <p:sp>
        <p:nvSpPr>
          <p:cNvPr id="2715" name="Line"/>
          <p:cNvSpPr/>
          <p:nvPr/>
        </p:nvSpPr>
        <p:spPr>
          <a:xfrm flipV="1">
            <a:off x="29925010" y="-46170"/>
            <a:ext cx="1" cy="27524340"/>
          </a:xfrm>
          <a:prstGeom prst="line">
            <a:avLst/>
          </a:prstGeom>
          <a:ln w="50800">
            <a:solidFill>
              <a:srgbClr val="F1BD77"/>
            </a:solidFill>
            <a:miter lim="400000"/>
          </a:ln>
        </p:spPr>
        <p:txBody>
          <a:bodyPr lIns="101600" tIns="101600" rIns="101600" bIns="101600" anchor="ctr"/>
          <a:lstStyle/>
          <a:p>
            <a:pPr/>
          </a:p>
        </p:txBody>
      </p:sp>
      <p:sp>
        <p:nvSpPr>
          <p:cNvPr id="2716" name="Rectangle: Rounded Corners 49"/>
          <p:cNvSpPr/>
          <p:nvPr/>
        </p:nvSpPr>
        <p:spPr>
          <a:xfrm>
            <a:off x="2428240" y="2753544"/>
            <a:ext cx="9235386" cy="1948535"/>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717" name="Oval 31"/>
          <p:cNvSpPr/>
          <p:nvPr/>
        </p:nvSpPr>
        <p:spPr>
          <a:xfrm>
            <a:off x="2091377"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718" name="TextBox 1"/>
          <p:cNvSpPr txBox="1"/>
          <p:nvPr/>
        </p:nvSpPr>
        <p:spPr>
          <a:xfrm>
            <a:off x="5393747" y="8823797"/>
            <a:ext cx="19159899" cy="108864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000">
                <a:gradFill flip="none" rotWithShape="1">
                  <a:gsLst>
                    <a:gs pos="0">
                      <a:srgbClr val="F1BD77"/>
                    </a:gs>
                    <a:gs pos="48000">
                      <a:srgbClr val="FFFFA6"/>
                    </a:gs>
                  </a:gsLst>
                  <a:lin ang="8100000" scaled="0"/>
                </a:gradFill>
                <a:latin typeface="Verdana"/>
                <a:ea typeface="Verdana"/>
                <a:cs typeface="Verdana"/>
                <a:sym typeface="Verdana"/>
              </a:defRPr>
            </a:lvl1pPr>
          </a:lstStyle>
          <a:p>
            <a:pPr/>
            <a:r>
              <a:t>“And at the temple he will set up an abomination that causes desolation...” </a:t>
            </a:r>
          </a:p>
        </p:txBody>
      </p:sp>
      <p:sp>
        <p:nvSpPr>
          <p:cNvPr id="2719" name="Daniel 9:27 NIV"/>
          <p:cNvSpPr txBox="1"/>
          <p:nvPr/>
        </p:nvSpPr>
        <p:spPr>
          <a:xfrm>
            <a:off x="2879191" y="3010261"/>
            <a:ext cx="8333483"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defTabSz="914400">
              <a:spcBef>
                <a:spcPts val="0"/>
              </a:spcBef>
              <a:defRPr b="1" sz="8000">
                <a:solidFill>
                  <a:srgbClr val="FFFFFF"/>
                </a:solidFill>
                <a:latin typeface="Verdana"/>
                <a:ea typeface="Verdana"/>
                <a:cs typeface="Verdana"/>
                <a:sym typeface="Verdana"/>
              </a:defRPr>
            </a:pPr>
            <a:r>
              <a:t>Daniel 9:27 </a:t>
            </a:r>
            <a:r>
              <a:rPr sz="4500"/>
              <a:t>NIV</a:t>
            </a:r>
          </a:p>
        </p:txBody>
      </p:sp>
    </p:spTree>
  </p:cSld>
  <p:clrMapOvr>
    <a:masterClrMapping/>
  </p:clrMapOvr>
  <mc:AlternateContent xmlns:mc="http://schemas.openxmlformats.org/markup-compatibility/2006">
    <mc:Choice xmlns:p14="http://schemas.microsoft.com/office/powerpoint/2010/main" Requires="p14">
      <p:transition spd="slow" advClick="1" p14:dur="2000">
        <p:fade/>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23" name="Picture Placeholder 13" descr="Picture Placeholder 13"/>
          <p:cNvPicPr>
            <a:picLocks noChangeAspect="1"/>
          </p:cNvPicPr>
          <p:nvPr/>
        </p:nvPicPr>
        <p:blipFill>
          <a:blip r:embed="rId3">
            <a:extLst/>
          </a:blip>
          <a:srcRect l="9761" t="0" r="21243" b="0"/>
          <a:stretch>
            <a:fillRect/>
          </a:stretch>
        </p:blipFill>
        <p:spPr>
          <a:xfrm>
            <a:off x="1333" y="0"/>
            <a:ext cx="18926588" cy="27431942"/>
          </a:xfrm>
          <a:prstGeom prst="rect">
            <a:avLst/>
          </a:prstGeom>
          <a:ln w="25400">
            <a:miter lim="400000"/>
          </a:ln>
        </p:spPr>
      </p:pic>
      <p:pic>
        <p:nvPicPr>
          <p:cNvPr id="2724" name="BG.png" descr="BG.png"/>
          <p:cNvPicPr>
            <a:picLocks noChangeAspect="1"/>
          </p:cNvPicPr>
          <p:nvPr/>
        </p:nvPicPr>
        <p:blipFill>
          <a:blip r:embed="rId4">
            <a:extLst/>
          </a:blip>
          <a:srcRect l="38823" t="0" r="0" b="0"/>
          <a:stretch>
            <a:fillRect/>
          </a:stretch>
        </p:blipFill>
        <p:spPr>
          <a:xfrm>
            <a:off x="18933518" y="0"/>
            <a:ext cx="29946601" cy="27535092"/>
          </a:xfrm>
          <a:prstGeom prst="rect">
            <a:avLst/>
          </a:prstGeom>
          <a:ln w="25400">
            <a:miter lim="400000"/>
          </a:ln>
        </p:spPr>
      </p:pic>
      <p:grpSp>
        <p:nvGrpSpPr>
          <p:cNvPr id="2755" name="Group 7"/>
          <p:cNvGrpSpPr/>
          <p:nvPr/>
        </p:nvGrpSpPr>
        <p:grpSpPr>
          <a:xfrm>
            <a:off x="29656642" y="11297502"/>
            <a:ext cx="20151736" cy="17142931"/>
            <a:chOff x="0" y="0"/>
            <a:chExt cx="20151735" cy="17142930"/>
          </a:xfrm>
        </p:grpSpPr>
        <p:sp>
          <p:nvSpPr>
            <p:cNvPr id="2725"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26"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27"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28"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29"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0"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1"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2"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3"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4"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5"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6"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7"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8"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39"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0"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1"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2"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3"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4"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5"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6"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7"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8"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49"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50"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51"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52"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53"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54"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786" name="Group 7"/>
          <p:cNvGrpSpPr/>
          <p:nvPr/>
        </p:nvGrpSpPr>
        <p:grpSpPr>
          <a:xfrm>
            <a:off x="-1039259" y="-1017265"/>
            <a:ext cx="20151735" cy="17142932"/>
            <a:chOff x="0" y="0"/>
            <a:chExt cx="20151735" cy="17142930"/>
          </a:xfrm>
        </p:grpSpPr>
        <p:sp>
          <p:nvSpPr>
            <p:cNvPr id="2756"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57"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58"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59"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0"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1"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2"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3"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4"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5"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6"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7"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8"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69"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0"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1"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2"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3"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4"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5"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6"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7"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8"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79"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80"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81"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82"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83"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84"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85"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787"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2788" name="title.png" descr="title.png"/>
          <p:cNvPicPr>
            <a:picLocks noChangeAspect="1"/>
          </p:cNvPicPr>
          <p:nvPr/>
        </p:nvPicPr>
        <p:blipFill>
          <a:blip r:embed="rId5">
            <a:extLst/>
          </a:blip>
          <a:stretch>
            <a:fillRect/>
          </a:stretch>
        </p:blipFill>
        <p:spPr>
          <a:xfrm>
            <a:off x="1533704" y="759385"/>
            <a:ext cx="6947730" cy="3908099"/>
          </a:xfrm>
          <a:prstGeom prst="rect">
            <a:avLst/>
          </a:prstGeom>
          <a:ln w="25400">
            <a:miter lim="400000"/>
          </a:ln>
        </p:spPr>
      </p:pic>
      <p:grpSp>
        <p:nvGrpSpPr>
          <p:cNvPr id="2795" name="Graphic 3"/>
          <p:cNvGrpSpPr/>
          <p:nvPr/>
        </p:nvGrpSpPr>
        <p:grpSpPr>
          <a:xfrm rot="10800000">
            <a:off x="2419963" y="16364247"/>
            <a:ext cx="2297273" cy="9682575"/>
            <a:chOff x="0" y="0"/>
            <a:chExt cx="2297271" cy="9682574"/>
          </a:xfrm>
        </p:grpSpPr>
        <p:sp>
          <p:nvSpPr>
            <p:cNvPr id="2789"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790"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91"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92"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93"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794"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796" name="Rectangle: Rounded Corners 49"/>
          <p:cNvSpPr/>
          <p:nvPr/>
        </p:nvSpPr>
        <p:spPr>
          <a:xfrm>
            <a:off x="29052177" y="2755900"/>
            <a:ext cx="14860114" cy="1948534"/>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797"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798" name="Line"/>
          <p:cNvSpPr/>
          <p:nvPr/>
        </p:nvSpPr>
        <p:spPr>
          <a:xfrm flipV="1">
            <a:off x="18915831" y="5423"/>
            <a:ext cx="1" cy="27524341"/>
          </a:xfrm>
          <a:prstGeom prst="line">
            <a:avLst/>
          </a:prstGeom>
          <a:ln w="50800">
            <a:solidFill>
              <a:srgbClr val="F1BD77"/>
            </a:solidFill>
            <a:miter lim="400000"/>
          </a:ln>
        </p:spPr>
        <p:txBody>
          <a:bodyPr lIns="101600" tIns="101600" rIns="101600" bIns="101600" anchor="ctr"/>
          <a:lstStyle/>
          <a:p>
            <a:pPr/>
          </a:p>
        </p:txBody>
      </p:sp>
      <p:sp>
        <p:nvSpPr>
          <p:cNvPr id="2799" name="TextBox 1"/>
          <p:cNvSpPr txBox="1"/>
          <p:nvPr/>
        </p:nvSpPr>
        <p:spPr>
          <a:xfrm>
            <a:off x="22007489" y="5689123"/>
            <a:ext cx="23798658" cy="179730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500">
                <a:gradFill flip="none" rotWithShape="1">
                  <a:gsLst>
                    <a:gs pos="576">
                      <a:srgbClr val="F1BD77"/>
                    </a:gs>
                    <a:gs pos="48000">
                      <a:srgbClr val="FFFFA6"/>
                    </a:gs>
                  </a:gsLst>
                  <a:lin ang="8100000" scaled="0"/>
                </a:gradFill>
                <a:latin typeface="Verdana"/>
                <a:ea typeface="Verdana"/>
                <a:cs typeface="Verdana"/>
                <a:sym typeface="Verdana"/>
              </a:defRPr>
            </a:lvl1pPr>
          </a:lstStyle>
          <a:p>
            <a:pPr/>
            <a:r>
              <a:t>“Then I saw three impure spirits that looked like frogs; they came out of the mouth of the dragon, out of the mouth of the beast and out of the mouth of the false prophet.</a:t>
            </a:r>
          </a:p>
        </p:txBody>
      </p:sp>
      <p:sp>
        <p:nvSpPr>
          <p:cNvPr id="2800" name="Revelation 16:13–14 NIV"/>
          <p:cNvSpPr txBox="1"/>
          <p:nvPr/>
        </p:nvSpPr>
        <p:spPr>
          <a:xfrm>
            <a:off x="29647499" y="3012616"/>
            <a:ext cx="13669467"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algn="r" defTabSz="914400">
              <a:spcBef>
                <a:spcPts val="0"/>
              </a:spcBef>
              <a:defRPr b="1" sz="8000">
                <a:solidFill>
                  <a:srgbClr val="FFFFFF"/>
                </a:solidFill>
                <a:latin typeface="Verdana"/>
                <a:ea typeface="Verdana"/>
                <a:cs typeface="Verdana"/>
                <a:sym typeface="Verdana"/>
              </a:defRPr>
            </a:pPr>
            <a:r>
              <a:t>Revelation 16:13–14 </a:t>
            </a:r>
            <a:r>
              <a:rPr sz="4500"/>
              <a:t>NIV</a:t>
            </a:r>
          </a:p>
        </p:txBody>
      </p:sp>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804" name="Picture Placeholder 13" descr="Picture Placeholder 13"/>
          <p:cNvPicPr>
            <a:picLocks noChangeAspect="1"/>
          </p:cNvPicPr>
          <p:nvPr/>
        </p:nvPicPr>
        <p:blipFill>
          <a:blip r:embed="rId3">
            <a:extLst/>
          </a:blip>
          <a:srcRect l="9761" t="0" r="21243" b="0"/>
          <a:stretch>
            <a:fillRect/>
          </a:stretch>
        </p:blipFill>
        <p:spPr>
          <a:xfrm>
            <a:off x="1333" y="0"/>
            <a:ext cx="18926588" cy="27431942"/>
          </a:xfrm>
          <a:prstGeom prst="rect">
            <a:avLst/>
          </a:prstGeom>
          <a:ln w="25400">
            <a:miter lim="400000"/>
          </a:ln>
        </p:spPr>
      </p:pic>
      <p:pic>
        <p:nvPicPr>
          <p:cNvPr id="2805" name="BG.png" descr="BG.png"/>
          <p:cNvPicPr>
            <a:picLocks noChangeAspect="1"/>
          </p:cNvPicPr>
          <p:nvPr/>
        </p:nvPicPr>
        <p:blipFill>
          <a:blip r:embed="rId4">
            <a:extLst/>
          </a:blip>
          <a:srcRect l="38823" t="0" r="0" b="0"/>
          <a:stretch>
            <a:fillRect/>
          </a:stretch>
        </p:blipFill>
        <p:spPr>
          <a:xfrm>
            <a:off x="18933518" y="0"/>
            <a:ext cx="29946601" cy="27535092"/>
          </a:xfrm>
          <a:prstGeom prst="rect">
            <a:avLst/>
          </a:prstGeom>
          <a:ln w="25400">
            <a:miter lim="400000"/>
          </a:ln>
        </p:spPr>
      </p:pic>
      <p:grpSp>
        <p:nvGrpSpPr>
          <p:cNvPr id="2836" name="Group 7"/>
          <p:cNvGrpSpPr/>
          <p:nvPr/>
        </p:nvGrpSpPr>
        <p:grpSpPr>
          <a:xfrm>
            <a:off x="29656642" y="11297502"/>
            <a:ext cx="20151736" cy="17142931"/>
            <a:chOff x="0" y="0"/>
            <a:chExt cx="20151735" cy="17142930"/>
          </a:xfrm>
        </p:grpSpPr>
        <p:sp>
          <p:nvSpPr>
            <p:cNvPr id="2806"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07"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08"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09"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0"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1"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2"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3"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4"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5"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6"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7"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8"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19"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0"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1"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2"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3"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4"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5"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6"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7"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8"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29"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30"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31"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32"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33"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34"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35"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867" name="Group 7"/>
          <p:cNvGrpSpPr/>
          <p:nvPr/>
        </p:nvGrpSpPr>
        <p:grpSpPr>
          <a:xfrm>
            <a:off x="-1039259" y="-1017265"/>
            <a:ext cx="20151735" cy="17142932"/>
            <a:chOff x="0" y="0"/>
            <a:chExt cx="20151735" cy="17142930"/>
          </a:xfrm>
        </p:grpSpPr>
        <p:sp>
          <p:nvSpPr>
            <p:cNvPr id="2837"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38"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39"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0"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1"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2"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3"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4"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5"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6"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7"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8"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49"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0"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1"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2"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3"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4"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5"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6"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7"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8"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59"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60"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61"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62"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63"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64"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65"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66"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868"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2869" name="title.png" descr="title.png"/>
          <p:cNvPicPr>
            <a:picLocks noChangeAspect="1"/>
          </p:cNvPicPr>
          <p:nvPr/>
        </p:nvPicPr>
        <p:blipFill>
          <a:blip r:embed="rId5">
            <a:extLst/>
          </a:blip>
          <a:stretch>
            <a:fillRect/>
          </a:stretch>
        </p:blipFill>
        <p:spPr>
          <a:xfrm>
            <a:off x="1533704" y="759385"/>
            <a:ext cx="6947730" cy="3908099"/>
          </a:xfrm>
          <a:prstGeom prst="rect">
            <a:avLst/>
          </a:prstGeom>
          <a:ln w="25400">
            <a:miter lim="400000"/>
          </a:ln>
        </p:spPr>
      </p:pic>
      <p:grpSp>
        <p:nvGrpSpPr>
          <p:cNvPr id="2876" name="Graphic 3"/>
          <p:cNvGrpSpPr/>
          <p:nvPr/>
        </p:nvGrpSpPr>
        <p:grpSpPr>
          <a:xfrm rot="10800000">
            <a:off x="2419963" y="16364247"/>
            <a:ext cx="2297273" cy="9682575"/>
            <a:chOff x="0" y="0"/>
            <a:chExt cx="2297271" cy="9682574"/>
          </a:xfrm>
        </p:grpSpPr>
        <p:sp>
          <p:nvSpPr>
            <p:cNvPr id="2870"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871"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72"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73"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74"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75"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877" name="Rectangle: Rounded Corners 49"/>
          <p:cNvSpPr/>
          <p:nvPr/>
        </p:nvSpPr>
        <p:spPr>
          <a:xfrm>
            <a:off x="29052177" y="2755900"/>
            <a:ext cx="14860114" cy="1948534"/>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878"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879" name="Line"/>
          <p:cNvSpPr/>
          <p:nvPr/>
        </p:nvSpPr>
        <p:spPr>
          <a:xfrm flipV="1">
            <a:off x="18915831" y="5423"/>
            <a:ext cx="1" cy="27524341"/>
          </a:xfrm>
          <a:prstGeom prst="line">
            <a:avLst/>
          </a:prstGeom>
          <a:ln w="50800">
            <a:solidFill>
              <a:srgbClr val="F1BD77"/>
            </a:solidFill>
            <a:miter lim="400000"/>
          </a:ln>
        </p:spPr>
        <p:txBody>
          <a:bodyPr lIns="101600" tIns="101600" rIns="101600" bIns="101600" anchor="ctr"/>
          <a:lstStyle/>
          <a:p>
            <a:pPr/>
          </a:p>
        </p:txBody>
      </p:sp>
      <p:sp>
        <p:nvSpPr>
          <p:cNvPr id="2880" name="TextBox 1"/>
          <p:cNvSpPr txBox="1"/>
          <p:nvPr/>
        </p:nvSpPr>
        <p:spPr>
          <a:xfrm>
            <a:off x="22007489" y="5739923"/>
            <a:ext cx="23798658" cy="179730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500">
                <a:gradFill flip="none" rotWithShape="1">
                  <a:gsLst>
                    <a:gs pos="576">
                      <a:srgbClr val="F1BD77"/>
                    </a:gs>
                    <a:gs pos="48000">
                      <a:srgbClr val="FFFFA6"/>
                    </a:gs>
                  </a:gsLst>
                  <a:lin ang="8100000" scaled="0"/>
                </a:gradFill>
                <a:latin typeface="Verdana"/>
                <a:ea typeface="Verdana"/>
                <a:cs typeface="Verdana"/>
                <a:sym typeface="Verdana"/>
              </a:defRPr>
            </a:lvl1pPr>
          </a:lstStyle>
          <a:p>
            <a:pPr/>
            <a:r>
              <a:t>They are demonic spirits that perform signs, and they go out to the kings of the whole world, to gather them for the battle on the great day of God Almighty.”</a:t>
            </a:r>
          </a:p>
        </p:txBody>
      </p:sp>
      <p:sp>
        <p:nvSpPr>
          <p:cNvPr id="2881" name="Revelation 16:13–14 NIV"/>
          <p:cNvSpPr txBox="1"/>
          <p:nvPr/>
        </p:nvSpPr>
        <p:spPr>
          <a:xfrm>
            <a:off x="29647499" y="3012616"/>
            <a:ext cx="13669467"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algn="r" defTabSz="914400">
              <a:spcBef>
                <a:spcPts val="0"/>
              </a:spcBef>
              <a:defRPr b="1" sz="8000">
                <a:solidFill>
                  <a:srgbClr val="FFFFFF"/>
                </a:solidFill>
                <a:latin typeface="Verdana"/>
                <a:ea typeface="Verdana"/>
                <a:cs typeface="Verdana"/>
                <a:sym typeface="Verdana"/>
              </a:defRPr>
            </a:pPr>
            <a:r>
              <a:t>Revelation 16:13–14 </a:t>
            </a:r>
            <a:r>
              <a:rPr sz="4500"/>
              <a:t>NIV</a:t>
            </a:r>
          </a:p>
        </p:txBody>
      </p:sp>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885" name="Picture Placeholder 13" descr="Picture Placeholder 13"/>
          <p:cNvPicPr>
            <a:picLocks noChangeAspect="1"/>
          </p:cNvPicPr>
          <p:nvPr/>
        </p:nvPicPr>
        <p:blipFill>
          <a:blip r:embed="rId3">
            <a:extLst/>
          </a:blip>
          <a:srcRect l="0" t="1687" r="0" b="1687"/>
          <a:stretch>
            <a:fillRect/>
          </a:stretch>
        </p:blipFill>
        <p:spPr>
          <a:xfrm>
            <a:off x="29871733" y="0"/>
            <a:ext cx="18926588" cy="27431942"/>
          </a:xfrm>
          <a:prstGeom prst="rect">
            <a:avLst/>
          </a:prstGeom>
          <a:ln w="25400">
            <a:miter lim="400000"/>
          </a:ln>
        </p:spPr>
      </p:pic>
      <p:pic>
        <p:nvPicPr>
          <p:cNvPr id="2886" name="BG.png" descr="BG.png"/>
          <p:cNvPicPr>
            <a:picLocks noChangeAspect="1"/>
          </p:cNvPicPr>
          <p:nvPr/>
        </p:nvPicPr>
        <p:blipFill>
          <a:blip r:embed="rId4">
            <a:extLst/>
          </a:blip>
          <a:srcRect l="0" t="0" r="38592" b="0"/>
          <a:stretch>
            <a:fillRect/>
          </a:stretch>
        </p:blipFill>
        <p:spPr>
          <a:xfrm>
            <a:off x="-1" y="0"/>
            <a:ext cx="29947212" cy="27432000"/>
          </a:xfrm>
          <a:prstGeom prst="rect">
            <a:avLst/>
          </a:prstGeom>
          <a:ln w="25400">
            <a:miter lim="400000"/>
          </a:ln>
        </p:spPr>
      </p:pic>
      <p:grpSp>
        <p:nvGrpSpPr>
          <p:cNvPr id="2917" name="Group 7"/>
          <p:cNvGrpSpPr/>
          <p:nvPr/>
        </p:nvGrpSpPr>
        <p:grpSpPr>
          <a:xfrm>
            <a:off x="29656642" y="11297502"/>
            <a:ext cx="20151736" cy="17142931"/>
            <a:chOff x="0" y="0"/>
            <a:chExt cx="20151735" cy="17142930"/>
          </a:xfrm>
        </p:grpSpPr>
        <p:sp>
          <p:nvSpPr>
            <p:cNvPr id="2887"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88"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89"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0"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1"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2"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3"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4"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5"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6"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7"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8"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899"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0"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1"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2"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3"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4"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5"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6"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7"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8"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09"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10"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11"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12"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13"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14"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15"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16"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948" name="Group 7"/>
          <p:cNvGrpSpPr/>
          <p:nvPr/>
        </p:nvGrpSpPr>
        <p:grpSpPr>
          <a:xfrm>
            <a:off x="-1039259" y="-1017265"/>
            <a:ext cx="20151735" cy="17142932"/>
            <a:chOff x="0" y="0"/>
            <a:chExt cx="20151735" cy="17142930"/>
          </a:xfrm>
        </p:grpSpPr>
        <p:sp>
          <p:nvSpPr>
            <p:cNvPr id="2918"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19"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0"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1"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2"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3"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4"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5"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6"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7"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8"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29"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0"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1"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2"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3"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4"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5"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6"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7"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8"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39"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40"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41"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42"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43"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44"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45"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46"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47"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2955" name="Graphic 3"/>
          <p:cNvGrpSpPr/>
          <p:nvPr/>
        </p:nvGrpSpPr>
        <p:grpSpPr>
          <a:xfrm flipH="1" rot="10800000">
            <a:off x="43987063" y="16415047"/>
            <a:ext cx="2297273" cy="9682575"/>
            <a:chOff x="0" y="0"/>
            <a:chExt cx="2297271" cy="9682574"/>
          </a:xfrm>
        </p:grpSpPr>
        <p:sp>
          <p:nvSpPr>
            <p:cNvPr id="2949"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2950"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51"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52"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53"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54"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2956" name="Straight Connector 14"/>
          <p:cNvSpPr/>
          <p:nvPr/>
        </p:nvSpPr>
        <p:spPr>
          <a:xfrm>
            <a:off x="2778801" y="2716987"/>
            <a:ext cx="38394315"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pic>
        <p:nvPicPr>
          <p:cNvPr id="2957" name="title.png" descr="title.png"/>
          <p:cNvPicPr>
            <a:picLocks noChangeAspect="1"/>
          </p:cNvPicPr>
          <p:nvPr/>
        </p:nvPicPr>
        <p:blipFill>
          <a:blip r:embed="rId5">
            <a:extLst/>
          </a:blip>
          <a:stretch>
            <a:fillRect/>
          </a:stretch>
        </p:blipFill>
        <p:spPr>
          <a:xfrm>
            <a:off x="40294104" y="759385"/>
            <a:ext cx="6947730" cy="3908099"/>
          </a:xfrm>
          <a:prstGeom prst="rect">
            <a:avLst/>
          </a:prstGeom>
          <a:ln w="25400">
            <a:miter lim="400000"/>
          </a:ln>
        </p:spPr>
      </p:pic>
      <p:sp>
        <p:nvSpPr>
          <p:cNvPr id="2958" name="Line"/>
          <p:cNvSpPr/>
          <p:nvPr/>
        </p:nvSpPr>
        <p:spPr>
          <a:xfrm flipV="1">
            <a:off x="29925010" y="-46170"/>
            <a:ext cx="1" cy="27524340"/>
          </a:xfrm>
          <a:prstGeom prst="line">
            <a:avLst/>
          </a:prstGeom>
          <a:ln w="50800">
            <a:solidFill>
              <a:srgbClr val="F1BD77"/>
            </a:solidFill>
            <a:miter lim="400000"/>
          </a:ln>
        </p:spPr>
        <p:txBody>
          <a:bodyPr lIns="101600" tIns="101600" rIns="101600" bIns="101600" anchor="ctr"/>
          <a:lstStyle/>
          <a:p>
            <a:pPr/>
          </a:p>
        </p:txBody>
      </p:sp>
      <p:sp>
        <p:nvSpPr>
          <p:cNvPr id="2959" name="Rectangle: Rounded Corners 49"/>
          <p:cNvSpPr/>
          <p:nvPr/>
        </p:nvSpPr>
        <p:spPr>
          <a:xfrm>
            <a:off x="2428240" y="2753544"/>
            <a:ext cx="11754054" cy="1948535"/>
          </a:xfrm>
          <a:prstGeom prst="roundRect">
            <a:avLst>
              <a:gd name="adj" fmla="val 22260"/>
            </a:avLst>
          </a:prstGeom>
          <a:ln w="76200">
            <a:solidFill>
              <a:srgbClr val="F1BD77"/>
            </a:solidFill>
            <a:miter/>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960" name="Oval 31"/>
          <p:cNvSpPr/>
          <p:nvPr/>
        </p:nvSpPr>
        <p:spPr>
          <a:xfrm>
            <a:off x="2091377"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
        <p:nvSpPr>
          <p:cNvPr id="2961" name="TextBox 1"/>
          <p:cNvSpPr txBox="1"/>
          <p:nvPr/>
        </p:nvSpPr>
        <p:spPr>
          <a:xfrm>
            <a:off x="5393747" y="7385829"/>
            <a:ext cx="19159899" cy="15204441"/>
          </a:xfrm>
          <a:prstGeom prst="rect">
            <a:avLst/>
          </a:prstGeom>
          <a:ln w="25400">
            <a:miter lim="400000"/>
          </a:ln>
          <a:extLst>
            <a:ext uri="{C572A759-6A51-4108-AA02-DFA0A04FC94B}">
              <ma14:wrappingTextBoxFlag xmlns:ma14="http://schemas.microsoft.com/office/mac/drawingml/2011/main" val="1"/>
            </a:ext>
          </a:extLst>
        </p:spPr>
        <p:txBody>
          <a:bodyPr lIns="45719" rIns="45719">
            <a:spAutoFit/>
          </a:bodyPr>
          <a:lstStyle>
            <a:lvl1pPr algn="ctr" defTabSz="914400">
              <a:spcBef>
                <a:spcPts val="0"/>
              </a:spcBef>
              <a:defRPr b="1" sz="14000">
                <a:gradFill flip="none" rotWithShape="1">
                  <a:gsLst>
                    <a:gs pos="0">
                      <a:srgbClr val="F1BD77"/>
                    </a:gs>
                    <a:gs pos="48000">
                      <a:srgbClr val="FFFFA6"/>
                    </a:gs>
                  </a:gsLst>
                  <a:lin ang="8100000" scaled="0"/>
                </a:gradFill>
                <a:latin typeface="Verdana"/>
                <a:ea typeface="Verdana"/>
                <a:cs typeface="Verdana"/>
                <a:sym typeface="Verdana"/>
              </a:defRPr>
            </a:lvl1pPr>
          </a:lstStyle>
          <a:p>
            <a:pPr/>
            <a:r>
              <a:t>“But all creatures in the seas or streams that do not have fins and scales... you are to regard as unclean.” </a:t>
            </a:r>
          </a:p>
        </p:txBody>
      </p:sp>
      <p:sp>
        <p:nvSpPr>
          <p:cNvPr id="2962" name="Leviticus 11:10  NIV"/>
          <p:cNvSpPr txBox="1"/>
          <p:nvPr/>
        </p:nvSpPr>
        <p:spPr>
          <a:xfrm>
            <a:off x="2879191" y="3010261"/>
            <a:ext cx="10852151" cy="1435101"/>
          </a:xfrm>
          <a:prstGeom prst="rect">
            <a:avLst/>
          </a:prstGeom>
          <a:ln w="25400">
            <a:miter lim="400000"/>
          </a:ln>
          <a:extLst>
            <a:ext uri="{C572A759-6A51-4108-AA02-DFA0A04FC94B}">
              <ma14:wrappingTextBoxFlag xmlns:ma14="http://schemas.microsoft.com/office/mac/drawingml/2011/main" val="1"/>
            </a:ext>
          </a:extLst>
        </p:spPr>
        <p:txBody>
          <a:bodyPr wrap="none" lIns="101600" tIns="101600" rIns="101600" bIns="101600" anchor="ctr">
            <a:spAutoFit/>
          </a:bodyPr>
          <a:lstStyle/>
          <a:p>
            <a:pPr defTabSz="914400">
              <a:spcBef>
                <a:spcPts val="0"/>
              </a:spcBef>
              <a:defRPr b="1" sz="8000">
                <a:solidFill>
                  <a:srgbClr val="FFFFFF"/>
                </a:solidFill>
                <a:latin typeface="Verdana"/>
                <a:ea typeface="Verdana"/>
                <a:cs typeface="Verdana"/>
                <a:sym typeface="Verdana"/>
              </a:defRPr>
            </a:pPr>
            <a:r>
              <a:t>Leviticus 11:10  </a:t>
            </a:r>
            <a:r>
              <a:rPr sz="4500"/>
              <a:t>NIV</a:t>
            </a:r>
          </a:p>
        </p:txBody>
      </p:sp>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966" name="BG.png" descr="BG.png"/>
          <p:cNvPicPr>
            <a:picLocks noChangeAspect="1"/>
          </p:cNvPicPr>
          <p:nvPr/>
        </p:nvPicPr>
        <p:blipFill>
          <a:blip r:embed="rId3">
            <a:extLst/>
          </a:blip>
          <a:stretch>
            <a:fillRect/>
          </a:stretch>
        </p:blipFill>
        <p:spPr>
          <a:xfrm>
            <a:off x="0" y="0"/>
            <a:ext cx="48768000" cy="27432000"/>
          </a:xfrm>
          <a:prstGeom prst="rect">
            <a:avLst/>
          </a:prstGeom>
          <a:ln w="25400">
            <a:miter lim="400000"/>
          </a:ln>
        </p:spPr>
      </p:pic>
      <p:grpSp>
        <p:nvGrpSpPr>
          <p:cNvPr id="2997" name="Group 7"/>
          <p:cNvGrpSpPr/>
          <p:nvPr/>
        </p:nvGrpSpPr>
        <p:grpSpPr>
          <a:xfrm>
            <a:off x="29656642" y="11297502"/>
            <a:ext cx="20151736" cy="17142931"/>
            <a:chOff x="0" y="0"/>
            <a:chExt cx="20151735" cy="17142930"/>
          </a:xfrm>
        </p:grpSpPr>
        <p:sp>
          <p:nvSpPr>
            <p:cNvPr id="2967"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68"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69"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0"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1"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2"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3"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4"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5"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6"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7"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8"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79"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0"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1"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2"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3"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4"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5"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6"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7"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8"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89"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90"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91"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92"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93"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94"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95"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96"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3028" name="Group 7"/>
          <p:cNvGrpSpPr/>
          <p:nvPr/>
        </p:nvGrpSpPr>
        <p:grpSpPr>
          <a:xfrm>
            <a:off x="-1039259" y="-1017265"/>
            <a:ext cx="20151735" cy="17142932"/>
            <a:chOff x="0" y="0"/>
            <a:chExt cx="20151735" cy="17142930"/>
          </a:xfrm>
        </p:grpSpPr>
        <p:sp>
          <p:nvSpPr>
            <p:cNvPr id="2998"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2999"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00"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01"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02"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03"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04"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05"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06"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07"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08"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09"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0"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1"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2"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3"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4"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5"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6"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7"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8"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19"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20"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21"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22"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23"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24"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25"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26"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27"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3029"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3030"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3031"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3038" name="Graphic 3"/>
          <p:cNvGrpSpPr/>
          <p:nvPr/>
        </p:nvGrpSpPr>
        <p:grpSpPr>
          <a:xfrm rot="10800000">
            <a:off x="2419963" y="16364247"/>
            <a:ext cx="2297273" cy="9682575"/>
            <a:chOff x="0" y="0"/>
            <a:chExt cx="2297271" cy="9682574"/>
          </a:xfrm>
        </p:grpSpPr>
        <p:sp>
          <p:nvSpPr>
            <p:cNvPr id="3032"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3033"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34"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35"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36"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37"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pic>
        <p:nvPicPr>
          <p:cNvPr id="3039" name="Picture Placeholder 2" descr="Picture Placeholder 2"/>
          <p:cNvPicPr>
            <a:picLocks noChangeAspect="1"/>
          </p:cNvPicPr>
          <p:nvPr/>
        </p:nvPicPr>
        <p:blipFill>
          <a:blip r:embed="rId5">
            <a:extLst/>
          </a:blip>
          <a:srcRect l="42671" t="0" r="16939" b="0"/>
          <a:stretch>
            <a:fillRect/>
          </a:stretch>
        </p:blipFill>
        <p:spPr>
          <a:xfrm>
            <a:off x="8019294" y="6670079"/>
            <a:ext cx="10069513" cy="140917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3" y="0"/>
                </a:moveTo>
                <a:cubicBezTo>
                  <a:pt x="552" y="0"/>
                  <a:pt x="0" y="394"/>
                  <a:pt x="0" y="881"/>
                </a:cubicBezTo>
                <a:lnTo>
                  <a:pt x="0" y="20719"/>
                </a:lnTo>
                <a:cubicBezTo>
                  <a:pt x="0" y="21206"/>
                  <a:pt x="552" y="21600"/>
                  <a:pt x="1233" y="21600"/>
                </a:cubicBezTo>
                <a:lnTo>
                  <a:pt x="20367" y="21600"/>
                </a:lnTo>
                <a:cubicBezTo>
                  <a:pt x="21048" y="21600"/>
                  <a:pt x="21600" y="21206"/>
                  <a:pt x="21600" y="20719"/>
                </a:cubicBezTo>
                <a:lnTo>
                  <a:pt x="21600" y="881"/>
                </a:lnTo>
                <a:cubicBezTo>
                  <a:pt x="21600" y="394"/>
                  <a:pt x="21048" y="0"/>
                  <a:pt x="20367" y="0"/>
                </a:cubicBezTo>
                <a:lnTo>
                  <a:pt x="1233" y="0"/>
                </a:lnTo>
                <a:close/>
              </a:path>
            </a:pathLst>
          </a:custGeom>
          <a:ln w="25400">
            <a:miter lim="400000"/>
          </a:ln>
        </p:spPr>
      </p:pic>
      <p:pic>
        <p:nvPicPr>
          <p:cNvPr id="3040" name="Picture Placeholder 4" descr="Picture Placeholder 4"/>
          <p:cNvPicPr>
            <a:picLocks noChangeAspect="1"/>
          </p:cNvPicPr>
          <p:nvPr/>
        </p:nvPicPr>
        <p:blipFill>
          <a:blip r:embed="rId6">
            <a:extLst/>
          </a:blip>
          <a:srcRect l="14271" t="0" r="14271" b="0"/>
          <a:stretch>
            <a:fillRect/>
          </a:stretch>
        </p:blipFill>
        <p:spPr>
          <a:xfrm>
            <a:off x="19303001" y="6670079"/>
            <a:ext cx="10069514" cy="140917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51" y="0"/>
                </a:moveTo>
                <a:cubicBezTo>
                  <a:pt x="470" y="0"/>
                  <a:pt x="0" y="336"/>
                  <a:pt x="0" y="751"/>
                </a:cubicBezTo>
                <a:lnTo>
                  <a:pt x="0" y="20849"/>
                </a:lnTo>
                <a:cubicBezTo>
                  <a:pt x="0" y="21264"/>
                  <a:pt x="470" y="21600"/>
                  <a:pt x="1051" y="21600"/>
                </a:cubicBezTo>
                <a:lnTo>
                  <a:pt x="20549" y="21600"/>
                </a:lnTo>
                <a:cubicBezTo>
                  <a:pt x="21130" y="21600"/>
                  <a:pt x="21600" y="21264"/>
                  <a:pt x="21600" y="20849"/>
                </a:cubicBezTo>
                <a:lnTo>
                  <a:pt x="21600" y="751"/>
                </a:lnTo>
                <a:cubicBezTo>
                  <a:pt x="21600" y="336"/>
                  <a:pt x="21130" y="0"/>
                  <a:pt x="20549" y="0"/>
                </a:cubicBezTo>
                <a:lnTo>
                  <a:pt x="1051" y="0"/>
                </a:lnTo>
                <a:close/>
              </a:path>
            </a:pathLst>
          </a:custGeom>
          <a:ln w="25400">
            <a:miter lim="400000"/>
          </a:ln>
        </p:spPr>
      </p:pic>
      <p:pic>
        <p:nvPicPr>
          <p:cNvPr id="3041" name="Picture Placeholder 2" descr="Picture Placeholder 2"/>
          <p:cNvPicPr>
            <a:picLocks noChangeAspect="1"/>
          </p:cNvPicPr>
          <p:nvPr/>
        </p:nvPicPr>
        <p:blipFill>
          <a:blip r:embed="rId7">
            <a:extLst/>
          </a:blip>
          <a:srcRect l="0" t="0" r="0" b="6703"/>
          <a:stretch>
            <a:fillRect/>
          </a:stretch>
        </p:blipFill>
        <p:spPr>
          <a:xfrm>
            <a:off x="30679192" y="6670079"/>
            <a:ext cx="10069514" cy="140918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3" y="0"/>
                </a:moveTo>
                <a:cubicBezTo>
                  <a:pt x="552" y="0"/>
                  <a:pt x="0" y="394"/>
                  <a:pt x="0" y="881"/>
                </a:cubicBezTo>
                <a:lnTo>
                  <a:pt x="0" y="20719"/>
                </a:lnTo>
                <a:cubicBezTo>
                  <a:pt x="0" y="21206"/>
                  <a:pt x="552" y="21600"/>
                  <a:pt x="1233" y="21600"/>
                </a:cubicBezTo>
                <a:lnTo>
                  <a:pt x="20367" y="21600"/>
                </a:lnTo>
                <a:cubicBezTo>
                  <a:pt x="21048" y="21600"/>
                  <a:pt x="21600" y="21206"/>
                  <a:pt x="21600" y="20719"/>
                </a:cubicBezTo>
                <a:lnTo>
                  <a:pt x="21600" y="881"/>
                </a:lnTo>
                <a:cubicBezTo>
                  <a:pt x="21600" y="394"/>
                  <a:pt x="21048" y="0"/>
                  <a:pt x="20367" y="0"/>
                </a:cubicBezTo>
                <a:lnTo>
                  <a:pt x="1233" y="0"/>
                </a:lnTo>
                <a:close/>
              </a:path>
            </a:pathLst>
          </a:custGeom>
          <a:ln w="25400">
            <a:miter lim="400000"/>
          </a:ln>
        </p:spPr>
      </p:pic>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045" name="Lucid_Origin_a_cinematic_photo_of_his_truth_What_does_this_stu_0.jpg" descr="Lucid_Origin_a_cinematic_photo_of_his_truth_What_does_this_stu_0.jpg"/>
          <p:cNvPicPr>
            <a:picLocks noChangeAspect="1"/>
          </p:cNvPicPr>
          <p:nvPr/>
        </p:nvPicPr>
        <p:blipFill>
          <a:blip r:embed="rId3">
            <a:extLst/>
          </a:blip>
          <a:stretch>
            <a:fillRect/>
          </a:stretch>
        </p:blipFill>
        <p:spPr>
          <a:xfrm>
            <a:off x="-335270" y="-291586"/>
            <a:ext cx="49438540" cy="28015172"/>
          </a:xfrm>
          <a:prstGeom prst="rect">
            <a:avLst/>
          </a:prstGeom>
          <a:ln w="25400">
            <a:miter lim="400000"/>
          </a:ln>
        </p:spPr>
      </p:pic>
      <p:grpSp>
        <p:nvGrpSpPr>
          <p:cNvPr id="3076" name="Group 7"/>
          <p:cNvGrpSpPr/>
          <p:nvPr/>
        </p:nvGrpSpPr>
        <p:grpSpPr>
          <a:xfrm>
            <a:off x="29656642" y="11297502"/>
            <a:ext cx="20151736" cy="17142931"/>
            <a:chOff x="0" y="0"/>
            <a:chExt cx="20151735" cy="17142930"/>
          </a:xfrm>
        </p:grpSpPr>
        <p:sp>
          <p:nvSpPr>
            <p:cNvPr id="3046"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47"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48"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49"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0"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1"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2"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3"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4"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5"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6"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7"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8"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59"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0"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1"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2"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3"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4"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5"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6"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7"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8"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69"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70"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71"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72"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73"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74"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75"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3107" name="Group 7"/>
          <p:cNvGrpSpPr/>
          <p:nvPr/>
        </p:nvGrpSpPr>
        <p:grpSpPr>
          <a:xfrm>
            <a:off x="-1039259" y="-1017265"/>
            <a:ext cx="20151735" cy="17142932"/>
            <a:chOff x="0" y="0"/>
            <a:chExt cx="20151735" cy="17142930"/>
          </a:xfrm>
        </p:grpSpPr>
        <p:sp>
          <p:nvSpPr>
            <p:cNvPr id="3077"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78"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79"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0"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1"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2"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3"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4"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5"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6"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7"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8"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89"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0"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1"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2"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3"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4"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5"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6"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7"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8"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099"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00"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01"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02"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03"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04"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05"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06"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3108"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3109"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3110"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3117" name="Graphic 3"/>
          <p:cNvGrpSpPr/>
          <p:nvPr/>
        </p:nvGrpSpPr>
        <p:grpSpPr>
          <a:xfrm rot="16200000">
            <a:off x="23677368" y="22408184"/>
            <a:ext cx="1413264" cy="5956643"/>
            <a:chOff x="0" y="0"/>
            <a:chExt cx="1413262" cy="5956641"/>
          </a:xfrm>
        </p:grpSpPr>
        <p:sp>
          <p:nvSpPr>
            <p:cNvPr id="3111"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3112"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13"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14"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15"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16"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2000">
        <p:fade/>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121" name="Leonardo_Phoenix_10_Create_a_hyperrealistic_cinematic_image_sh_0.jpg" descr="Leonardo_Phoenix_10_Create_a_hyperrealistic_cinematic_image_sh_0.jpg"/>
          <p:cNvPicPr>
            <a:picLocks noChangeAspect="1"/>
          </p:cNvPicPr>
          <p:nvPr/>
        </p:nvPicPr>
        <p:blipFill>
          <a:blip r:embed="rId3">
            <a:extLst/>
          </a:blip>
          <a:stretch>
            <a:fillRect/>
          </a:stretch>
        </p:blipFill>
        <p:spPr>
          <a:xfrm>
            <a:off x="0" y="-63500"/>
            <a:ext cx="48768000" cy="27564523"/>
          </a:xfrm>
          <a:prstGeom prst="rect">
            <a:avLst/>
          </a:prstGeom>
          <a:ln w="25400">
            <a:miter lim="400000"/>
          </a:ln>
        </p:spPr>
      </p:pic>
      <p:grpSp>
        <p:nvGrpSpPr>
          <p:cNvPr id="3152" name="Group 7"/>
          <p:cNvGrpSpPr/>
          <p:nvPr/>
        </p:nvGrpSpPr>
        <p:grpSpPr>
          <a:xfrm>
            <a:off x="29656642" y="11297502"/>
            <a:ext cx="20151736" cy="17142931"/>
            <a:chOff x="0" y="0"/>
            <a:chExt cx="20151735" cy="17142930"/>
          </a:xfrm>
        </p:grpSpPr>
        <p:sp>
          <p:nvSpPr>
            <p:cNvPr id="3122"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23"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24"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25"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26"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27"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28"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29"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0"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1"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2"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3"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4"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5"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6"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7"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8"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39"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0"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1"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2"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3"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4"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5"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6"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7"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8"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49"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50"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51"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3183" name="Group 7"/>
          <p:cNvGrpSpPr/>
          <p:nvPr/>
        </p:nvGrpSpPr>
        <p:grpSpPr>
          <a:xfrm>
            <a:off x="-1039259" y="-1017265"/>
            <a:ext cx="20151735" cy="17142932"/>
            <a:chOff x="0" y="0"/>
            <a:chExt cx="20151735" cy="17142930"/>
          </a:xfrm>
        </p:grpSpPr>
        <p:sp>
          <p:nvSpPr>
            <p:cNvPr id="3153"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54"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55"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56"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57"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58"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59"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0"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1"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2"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3"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4"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5"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6"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7"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8"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69"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0"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1"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2"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3"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4"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5"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6"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7"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8"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79"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80"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81"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82"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3187" name="Group"/>
          <p:cNvGrpSpPr/>
          <p:nvPr/>
        </p:nvGrpSpPr>
        <p:grpSpPr>
          <a:xfrm>
            <a:off x="2091378" y="759385"/>
            <a:ext cx="45150457" cy="3908099"/>
            <a:chOff x="0" y="0"/>
            <a:chExt cx="45150457" cy="3908097"/>
          </a:xfrm>
        </p:grpSpPr>
        <p:sp>
          <p:nvSpPr>
            <p:cNvPr id="3184" name="Group"/>
            <p:cNvSpPr/>
            <p:nvPr/>
          </p:nvSpPr>
          <p:spPr>
            <a:xfrm>
              <a:off x="687423" y="1957602"/>
              <a:ext cx="38394315" cy="1"/>
            </a:xfrm>
            <a:prstGeom prst="line">
              <a:avLst/>
            </a:prstGeom>
            <a:noFill/>
            <a:ln w="12700" cap="flat">
              <a:solidFill>
                <a:srgbClr val="F1BD77"/>
              </a:solidFill>
              <a:prstDash val="solid"/>
              <a:miter lim="800000"/>
            </a:ln>
            <a:effectLst/>
          </p:spPr>
          <p:txBody>
            <a:bodyPr wrap="square" lIns="45719" tIns="45719" rIns="45719" bIns="45719" numCol="1" anchor="t">
              <a:noAutofit/>
            </a:bodyPr>
            <a:lstStyle/>
            <a:p>
              <a:pPr defTabSz="914400">
                <a:spcBef>
                  <a:spcPts val="0"/>
                </a:spcBef>
                <a:defRPr sz="1800">
                  <a:latin typeface="Verdana"/>
                  <a:ea typeface="Verdana"/>
                  <a:cs typeface="Verdana"/>
                  <a:sym typeface="Verdana"/>
                </a:defRPr>
              </a:pPr>
            </a:p>
          </p:txBody>
        </p:sp>
        <p:sp>
          <p:nvSpPr>
            <p:cNvPr id="3185" name="Oval 31"/>
            <p:cNvSpPr/>
            <p:nvPr/>
          </p:nvSpPr>
          <p:spPr>
            <a:xfrm>
              <a:off x="0" y="1625285"/>
              <a:ext cx="697617" cy="657527"/>
            </a:xfrm>
            <a:prstGeom prst="ellipse">
              <a:avLst/>
            </a:prstGeom>
            <a:gradFill flip="none" rotWithShape="1">
              <a:gsLst>
                <a:gs pos="31000">
                  <a:srgbClr val="F1BD77"/>
                </a:gs>
                <a:gs pos="99774">
                  <a:srgbClr val="FFFFA6"/>
                </a:gs>
              </a:gsLst>
              <a:lin ang="7199999" scaled="0"/>
            </a:gradFill>
            <a:ln w="25400" cap="flat">
              <a:noFill/>
              <a:miter lim="400000"/>
            </a:ln>
            <a:effectLst/>
          </p:spPr>
          <p:txBody>
            <a:bodyPr wrap="square" lIns="45719" tIns="45719" rIns="45719" bIns="45719" numCol="1" anchor="ctr">
              <a:noAutofit/>
            </a:bodyPr>
            <a:lstStyle/>
            <a:p>
              <a:pPr algn="ctr" defTabSz="914400">
                <a:spcBef>
                  <a:spcPts val="0"/>
                </a:spcBef>
                <a:defRPr sz="1800">
                  <a:solidFill>
                    <a:srgbClr val="FFFFFF"/>
                  </a:solidFill>
                  <a:latin typeface="Verdana"/>
                  <a:ea typeface="Verdana"/>
                  <a:cs typeface="Verdana"/>
                  <a:sym typeface="Verdana"/>
                </a:defRPr>
              </a:pPr>
            </a:p>
          </p:txBody>
        </p:sp>
        <p:pic>
          <p:nvPicPr>
            <p:cNvPr id="3186" name="title.png" descr="title.png"/>
            <p:cNvPicPr>
              <a:picLocks noChangeAspect="1"/>
            </p:cNvPicPr>
            <p:nvPr/>
          </p:nvPicPr>
          <p:blipFill>
            <a:blip r:embed="rId4">
              <a:extLst/>
            </a:blip>
            <a:stretch>
              <a:fillRect/>
            </a:stretch>
          </p:blipFill>
          <p:spPr>
            <a:xfrm>
              <a:off x="38202728" y="0"/>
              <a:ext cx="6947730" cy="3908098"/>
            </a:xfrm>
            <a:prstGeom prst="rect">
              <a:avLst/>
            </a:prstGeom>
            <a:ln w="25400" cap="flat">
              <a:noFill/>
              <a:miter lim="400000"/>
            </a:ln>
            <a:effectLst/>
          </p:spPr>
        </p:pic>
      </p:grpSp>
      <p:grpSp>
        <p:nvGrpSpPr>
          <p:cNvPr id="3194" name="Graphic 3"/>
          <p:cNvGrpSpPr/>
          <p:nvPr/>
        </p:nvGrpSpPr>
        <p:grpSpPr>
          <a:xfrm flipH="1" rot="5400000">
            <a:off x="23677368" y="22408184"/>
            <a:ext cx="1413264" cy="5956643"/>
            <a:chOff x="0" y="0"/>
            <a:chExt cx="1413262" cy="5956641"/>
          </a:xfrm>
        </p:grpSpPr>
        <p:sp>
          <p:nvSpPr>
            <p:cNvPr id="3188"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3189"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90"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91"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92"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193"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2000">
        <p:fade/>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198" name="Leonardo_Phoenix_10_cinematic_keyframe15_cinematic_keyframe15_0(14).jpg" descr="Leonardo_Phoenix_10_cinematic_keyframe15_cinematic_keyframe15_0(14).jpg"/>
          <p:cNvPicPr>
            <a:picLocks noChangeAspect="1"/>
          </p:cNvPicPr>
          <p:nvPr/>
        </p:nvPicPr>
        <p:blipFill>
          <a:blip r:embed="rId3">
            <a:extLst/>
          </a:blip>
          <a:stretch>
            <a:fillRect/>
          </a:stretch>
        </p:blipFill>
        <p:spPr>
          <a:xfrm>
            <a:off x="0" y="-63500"/>
            <a:ext cx="48768000" cy="27564523"/>
          </a:xfrm>
          <a:prstGeom prst="rect">
            <a:avLst/>
          </a:prstGeom>
          <a:ln w="25400">
            <a:miter lim="400000"/>
          </a:ln>
        </p:spPr>
      </p:pic>
      <p:grpSp>
        <p:nvGrpSpPr>
          <p:cNvPr id="3229" name="Group 7"/>
          <p:cNvGrpSpPr/>
          <p:nvPr/>
        </p:nvGrpSpPr>
        <p:grpSpPr>
          <a:xfrm>
            <a:off x="29656642" y="11297502"/>
            <a:ext cx="20151736" cy="17142931"/>
            <a:chOff x="0" y="0"/>
            <a:chExt cx="20151735" cy="17142930"/>
          </a:xfrm>
        </p:grpSpPr>
        <p:sp>
          <p:nvSpPr>
            <p:cNvPr id="3199"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0"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1"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2"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3"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4"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5"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6"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7"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8"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09"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0"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1"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2"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3"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4"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5"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6"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7"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8"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19"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20"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21"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22"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23"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24"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25"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26"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27"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28"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3260" name="Group 7"/>
          <p:cNvGrpSpPr/>
          <p:nvPr/>
        </p:nvGrpSpPr>
        <p:grpSpPr>
          <a:xfrm>
            <a:off x="-1039259" y="-1017265"/>
            <a:ext cx="20151735" cy="17142932"/>
            <a:chOff x="0" y="0"/>
            <a:chExt cx="20151735" cy="17142930"/>
          </a:xfrm>
        </p:grpSpPr>
        <p:sp>
          <p:nvSpPr>
            <p:cNvPr id="3230"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31"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32"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33"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34"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35"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36"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37"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38"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39"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0"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1"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2"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3"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4"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5"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6"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7"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8"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49"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0"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1"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2"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3"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4"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5"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6"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7"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8"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59"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3261"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3262"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3263"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3270" name="Graphic 3"/>
          <p:cNvGrpSpPr/>
          <p:nvPr/>
        </p:nvGrpSpPr>
        <p:grpSpPr>
          <a:xfrm rot="16200000">
            <a:off x="23677368" y="22408184"/>
            <a:ext cx="1413264" cy="5956643"/>
            <a:chOff x="0" y="0"/>
            <a:chExt cx="1413262" cy="5956641"/>
          </a:xfrm>
        </p:grpSpPr>
        <p:sp>
          <p:nvSpPr>
            <p:cNvPr id="3264"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3265"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66"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67"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68"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69"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p:transition xmlns:p14="http://schemas.microsoft.com/office/powerpoint/2010/main" spd="med" advClick="1"/>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274" name="Leonardo_Phoenix_10_a_surreal_and_vibrant_cinematic_photo_of_a_0(3).jpg" descr="Leonardo_Phoenix_10_a_surreal_and_vibrant_cinematic_photo_of_a_0(3).jpg"/>
          <p:cNvPicPr>
            <a:picLocks noChangeAspect="1"/>
          </p:cNvPicPr>
          <p:nvPr/>
        </p:nvPicPr>
        <p:blipFill>
          <a:blip r:embed="rId3">
            <a:extLst/>
          </a:blip>
          <a:stretch>
            <a:fillRect/>
          </a:stretch>
        </p:blipFill>
        <p:spPr>
          <a:xfrm>
            <a:off x="0" y="-63500"/>
            <a:ext cx="48768000" cy="27564523"/>
          </a:xfrm>
          <a:prstGeom prst="rect">
            <a:avLst/>
          </a:prstGeom>
          <a:ln w="25400">
            <a:miter lim="400000"/>
          </a:ln>
        </p:spPr>
      </p:pic>
      <p:grpSp>
        <p:nvGrpSpPr>
          <p:cNvPr id="3305" name="Group 7"/>
          <p:cNvGrpSpPr/>
          <p:nvPr/>
        </p:nvGrpSpPr>
        <p:grpSpPr>
          <a:xfrm>
            <a:off x="29656642" y="11297502"/>
            <a:ext cx="20151736" cy="17142931"/>
            <a:chOff x="0" y="0"/>
            <a:chExt cx="20151735" cy="17142930"/>
          </a:xfrm>
        </p:grpSpPr>
        <p:sp>
          <p:nvSpPr>
            <p:cNvPr id="3275"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76"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77"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78"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79"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0"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1"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2"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3"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4"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5"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6"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7"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8"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89"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0"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1"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2"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3"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4"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5"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6"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7"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8"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299"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00"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01"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02"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03"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04"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3336" name="Group 7"/>
          <p:cNvGrpSpPr/>
          <p:nvPr/>
        </p:nvGrpSpPr>
        <p:grpSpPr>
          <a:xfrm>
            <a:off x="-1039259" y="-1017265"/>
            <a:ext cx="20151735" cy="17142932"/>
            <a:chOff x="0" y="0"/>
            <a:chExt cx="20151735" cy="17142930"/>
          </a:xfrm>
        </p:grpSpPr>
        <p:sp>
          <p:nvSpPr>
            <p:cNvPr id="3306"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07"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08"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09"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10"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11"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12"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13"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14"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15"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16"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17"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18"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19"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20"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21"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22"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23"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24"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25"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26"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27"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28"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29"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30"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31"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32"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33"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34"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35"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
        <p:nvSpPr>
          <p:cNvPr id="3337" name="Group"/>
          <p:cNvSpPr/>
          <p:nvPr/>
        </p:nvSpPr>
        <p:spPr>
          <a:xfrm>
            <a:off x="7598665" y="2708622"/>
            <a:ext cx="35951220"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3338" name="Oval 31"/>
          <p:cNvSpPr/>
          <p:nvPr/>
        </p:nvSpPr>
        <p:spPr>
          <a:xfrm>
            <a:off x="43533463" y="2384670"/>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pic>
        <p:nvPicPr>
          <p:cNvPr id="3339" name="title.png" descr="title.png"/>
          <p:cNvPicPr>
            <a:picLocks noChangeAspect="1"/>
          </p:cNvPicPr>
          <p:nvPr/>
        </p:nvPicPr>
        <p:blipFill>
          <a:blip r:embed="rId4">
            <a:extLst/>
          </a:blip>
          <a:stretch>
            <a:fillRect/>
          </a:stretch>
        </p:blipFill>
        <p:spPr>
          <a:xfrm>
            <a:off x="1533704" y="759385"/>
            <a:ext cx="6947730" cy="3908099"/>
          </a:xfrm>
          <a:prstGeom prst="rect">
            <a:avLst/>
          </a:prstGeom>
          <a:ln w="25400">
            <a:miter lim="400000"/>
          </a:ln>
        </p:spPr>
      </p:pic>
      <p:grpSp>
        <p:nvGrpSpPr>
          <p:cNvPr id="3346" name="Graphic 3"/>
          <p:cNvGrpSpPr/>
          <p:nvPr/>
        </p:nvGrpSpPr>
        <p:grpSpPr>
          <a:xfrm rot="16200000">
            <a:off x="23677368" y="22408184"/>
            <a:ext cx="1413264" cy="5956643"/>
            <a:chOff x="0" y="0"/>
            <a:chExt cx="1413262" cy="5956641"/>
          </a:xfrm>
        </p:grpSpPr>
        <p:sp>
          <p:nvSpPr>
            <p:cNvPr id="3340" name="Freeform: Shape 49"/>
            <p:cNvSpPr/>
            <p:nvPr/>
          </p:nvSpPr>
          <p:spPr>
            <a:xfrm>
              <a:off x="-1" y="0"/>
              <a:ext cx="1413264" cy="22479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3341" name="Freeform: Shape 50"/>
            <p:cNvSpPr/>
            <p:nvPr/>
          </p:nvSpPr>
          <p:spPr>
            <a:xfrm>
              <a:off x="-1" y="1605634"/>
              <a:ext cx="1413264" cy="13838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42" name="Freeform: Shape 51"/>
            <p:cNvSpPr/>
            <p:nvPr/>
          </p:nvSpPr>
          <p:spPr>
            <a:xfrm>
              <a:off x="-1" y="2347205"/>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43" name="Freeform: Shape 52"/>
            <p:cNvSpPr/>
            <p:nvPr/>
          </p:nvSpPr>
          <p:spPr>
            <a:xfrm>
              <a:off x="-1" y="3089057"/>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44" name="Freeform: Shape 53"/>
            <p:cNvSpPr/>
            <p:nvPr/>
          </p:nvSpPr>
          <p:spPr>
            <a:xfrm>
              <a:off x="-1" y="3830909"/>
              <a:ext cx="1413264" cy="13838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45" name="Freeform: Shape 54"/>
            <p:cNvSpPr/>
            <p:nvPr/>
          </p:nvSpPr>
          <p:spPr>
            <a:xfrm>
              <a:off x="-1" y="4572479"/>
              <a:ext cx="1413264" cy="1384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spTree>
  </p:cSld>
  <p:clrMapOvr>
    <a:masterClrMapping/>
  </p:clrMapOvr>
  <mc:AlternateContent xmlns:mc="http://schemas.openxmlformats.org/markup-compatibility/2006">
    <mc:Choice xmlns:p14="http://schemas.microsoft.com/office/powerpoint/2010/main" Requires="p14">
      <p:transition spd="slow" advClick="1" p14:dur="2000">
        <p:fade/>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50" name="BG.png" descr="BG.png"/>
          <p:cNvPicPr>
            <a:picLocks noChangeAspect="1"/>
          </p:cNvPicPr>
          <p:nvPr/>
        </p:nvPicPr>
        <p:blipFill>
          <a:blip r:embed="rId2">
            <a:extLst/>
          </a:blip>
          <a:stretch>
            <a:fillRect/>
          </a:stretch>
        </p:blipFill>
        <p:spPr>
          <a:xfrm>
            <a:off x="0" y="0"/>
            <a:ext cx="48768000" cy="27432000"/>
          </a:xfrm>
          <a:prstGeom prst="rect">
            <a:avLst/>
          </a:prstGeom>
          <a:ln w="25400">
            <a:miter lim="400000"/>
          </a:ln>
        </p:spPr>
      </p:pic>
      <p:grpSp>
        <p:nvGrpSpPr>
          <p:cNvPr id="3381" name="Group 7"/>
          <p:cNvGrpSpPr/>
          <p:nvPr/>
        </p:nvGrpSpPr>
        <p:grpSpPr>
          <a:xfrm>
            <a:off x="19075" y="15669"/>
            <a:ext cx="20151735" cy="17142931"/>
            <a:chOff x="0" y="0"/>
            <a:chExt cx="20151735" cy="17142930"/>
          </a:xfrm>
        </p:grpSpPr>
        <p:sp>
          <p:nvSpPr>
            <p:cNvPr id="3351" name="Freeform: Shape 8"/>
            <p:cNvSpPr/>
            <p:nvPr/>
          </p:nvSpPr>
          <p:spPr>
            <a:xfrm rot="1279805">
              <a:off x="15674052" y="60548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52" name="Freeform: Shape 9"/>
            <p:cNvSpPr/>
            <p:nvPr/>
          </p:nvSpPr>
          <p:spPr>
            <a:xfrm rot="1279805">
              <a:off x="12659120" y="59958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53" name="Freeform: Shape 10"/>
            <p:cNvSpPr/>
            <p:nvPr/>
          </p:nvSpPr>
          <p:spPr>
            <a:xfrm rot="1279805">
              <a:off x="9644361" y="593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54" name="Freeform: Shape 11"/>
            <p:cNvSpPr/>
            <p:nvPr/>
          </p:nvSpPr>
          <p:spPr>
            <a:xfrm rot="1279805">
              <a:off x="6629566" y="58751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55" name="Freeform: Shape 12"/>
            <p:cNvSpPr/>
            <p:nvPr/>
          </p:nvSpPr>
          <p:spPr>
            <a:xfrm rot="1279805">
              <a:off x="3614185" y="58155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56" name="Freeform: Shape 13"/>
            <p:cNvSpPr/>
            <p:nvPr/>
          </p:nvSpPr>
          <p:spPr>
            <a:xfrm rot="1279805">
              <a:off x="599481" y="57597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57" name="Freeform: Shape 15"/>
            <p:cNvSpPr/>
            <p:nvPr/>
          </p:nvSpPr>
          <p:spPr>
            <a:xfrm rot="1279805">
              <a:off x="15668451" y="3620349"/>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58" name="Freeform: Shape 16"/>
            <p:cNvSpPr/>
            <p:nvPr/>
          </p:nvSpPr>
          <p:spPr>
            <a:xfrm rot="1279805">
              <a:off x="12653211" y="361434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59" name="Freeform: Shape 17"/>
            <p:cNvSpPr/>
            <p:nvPr/>
          </p:nvSpPr>
          <p:spPr>
            <a:xfrm rot="1279805">
              <a:off x="9638286" y="360884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0" name="Freeform: Shape 18"/>
            <p:cNvSpPr/>
            <p:nvPr/>
          </p:nvSpPr>
          <p:spPr>
            <a:xfrm rot="1279805">
              <a:off x="6623626" y="3602767"/>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1" name="Freeform: Shape 19"/>
            <p:cNvSpPr/>
            <p:nvPr/>
          </p:nvSpPr>
          <p:spPr>
            <a:xfrm rot="1279805">
              <a:off x="3608197" y="359683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2" name="Freeform: Shape 20"/>
            <p:cNvSpPr/>
            <p:nvPr/>
          </p:nvSpPr>
          <p:spPr>
            <a:xfrm rot="1279805">
              <a:off x="593472" y="359080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3" name="Freeform: Shape 21"/>
            <p:cNvSpPr/>
            <p:nvPr/>
          </p:nvSpPr>
          <p:spPr>
            <a:xfrm rot="1279805">
              <a:off x="15662532" y="663555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4" name="Freeform: Shape 22"/>
            <p:cNvSpPr/>
            <p:nvPr/>
          </p:nvSpPr>
          <p:spPr>
            <a:xfrm rot="1279805">
              <a:off x="12647245" y="6629593"/>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5" name="Freeform: Shape 23"/>
            <p:cNvSpPr/>
            <p:nvPr/>
          </p:nvSpPr>
          <p:spPr>
            <a:xfrm rot="1279805">
              <a:off x="9632287" y="662369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6" name="Freeform: Shape 24"/>
            <p:cNvSpPr/>
            <p:nvPr/>
          </p:nvSpPr>
          <p:spPr>
            <a:xfrm rot="1279805">
              <a:off x="6617583" y="6617609"/>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7" name="Freeform: Shape 25"/>
            <p:cNvSpPr/>
            <p:nvPr/>
          </p:nvSpPr>
          <p:spPr>
            <a:xfrm rot="1279805">
              <a:off x="3602633" y="6611642"/>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8" name="Freeform: Shape 26"/>
            <p:cNvSpPr/>
            <p:nvPr/>
          </p:nvSpPr>
          <p:spPr>
            <a:xfrm rot="1279805">
              <a:off x="587389" y="6605633"/>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69" name="Freeform: Shape 27"/>
            <p:cNvSpPr/>
            <p:nvPr/>
          </p:nvSpPr>
          <p:spPr>
            <a:xfrm rot="1279805">
              <a:off x="15656506" y="9650414"/>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70" name="Freeform: Shape 28"/>
            <p:cNvSpPr/>
            <p:nvPr/>
          </p:nvSpPr>
          <p:spPr>
            <a:xfrm rot="1279805">
              <a:off x="12641664" y="964443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71" name="Freeform: Shape 29"/>
            <p:cNvSpPr/>
            <p:nvPr/>
          </p:nvSpPr>
          <p:spPr>
            <a:xfrm rot="1279805">
              <a:off x="9626303" y="9638494"/>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72" name="Freeform: Shape 30"/>
            <p:cNvSpPr/>
            <p:nvPr/>
          </p:nvSpPr>
          <p:spPr>
            <a:xfrm rot="1279805">
              <a:off x="6611466" y="9632485"/>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73" name="Freeform: Shape 31"/>
            <p:cNvSpPr/>
            <p:nvPr/>
          </p:nvSpPr>
          <p:spPr>
            <a:xfrm rot="1279805">
              <a:off x="3596576" y="9626493"/>
              <a:ext cx="3901712"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74" name="Freeform: Shape 32"/>
            <p:cNvSpPr/>
            <p:nvPr/>
          </p:nvSpPr>
          <p:spPr>
            <a:xfrm rot="1279805">
              <a:off x="581518" y="9620441"/>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75" name="Freeform: Shape 33"/>
            <p:cNvSpPr/>
            <p:nvPr/>
          </p:nvSpPr>
          <p:spPr>
            <a:xfrm rot="1279805">
              <a:off x="15650505" y="12665247"/>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76" name="Freeform: Shape 34"/>
            <p:cNvSpPr/>
            <p:nvPr/>
          </p:nvSpPr>
          <p:spPr>
            <a:xfrm rot="1279805">
              <a:off x="12635655" y="12659280"/>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77" name="Freeform: Shape 35"/>
            <p:cNvSpPr/>
            <p:nvPr/>
          </p:nvSpPr>
          <p:spPr>
            <a:xfrm rot="1279805">
              <a:off x="9620203" y="126533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78" name="Freeform: Shape 36"/>
            <p:cNvSpPr/>
            <p:nvPr/>
          </p:nvSpPr>
          <p:spPr>
            <a:xfrm rot="1279805">
              <a:off x="6605681" y="12647228"/>
              <a:ext cx="3901711" cy="39017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79" name="Freeform: Shape 37"/>
            <p:cNvSpPr/>
            <p:nvPr/>
          </p:nvSpPr>
          <p:spPr>
            <a:xfrm rot="1279805">
              <a:off x="3590585" y="12641771"/>
              <a:ext cx="3901711"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80" name="Freeform: Shape 38"/>
            <p:cNvSpPr/>
            <p:nvPr/>
          </p:nvSpPr>
          <p:spPr>
            <a:xfrm rot="1279805">
              <a:off x="575971" y="12635710"/>
              <a:ext cx="3901712" cy="39017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5559"/>
                  </a:moveTo>
                  <a:lnTo>
                    <a:pt x="6041" y="21600"/>
                  </a:lnTo>
                  <a:lnTo>
                    <a:pt x="0" y="6041"/>
                  </a:lnTo>
                  <a:lnTo>
                    <a:pt x="15559" y="0"/>
                  </a:lnTo>
                  <a:close/>
                </a:path>
              </a:pathLst>
            </a:custGeom>
            <a:noFill/>
            <a:ln w="3175" cap="flat">
              <a:solidFill>
                <a:srgbClr val="FFFFFF">
                  <a:alpha val="15000"/>
                </a:srgbClr>
              </a:solidFill>
              <a:prstDash val="solid"/>
              <a:miter lim="8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grpSp>
        <p:nvGrpSpPr>
          <p:cNvPr id="3388" name="Graphic 3"/>
          <p:cNvGrpSpPr/>
          <p:nvPr/>
        </p:nvGrpSpPr>
        <p:grpSpPr>
          <a:xfrm>
            <a:off x="43999763" y="1479847"/>
            <a:ext cx="2297273" cy="9682575"/>
            <a:chOff x="0" y="0"/>
            <a:chExt cx="2297271" cy="9682574"/>
          </a:xfrm>
        </p:grpSpPr>
        <p:sp>
          <p:nvSpPr>
            <p:cNvPr id="3382" name="Freeform: Shape 49"/>
            <p:cNvSpPr/>
            <p:nvPr/>
          </p:nvSpPr>
          <p:spPr>
            <a:xfrm>
              <a:off x="-1" y="0"/>
              <a:ext cx="2297273" cy="3654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12705"/>
                  </a:lnTo>
                  <a:lnTo>
                    <a:pt x="0" y="0"/>
                  </a:lnTo>
                  <a:lnTo>
                    <a:pt x="21600" y="8895"/>
                  </a:lnTo>
                  <a:close/>
                </a:path>
              </a:pathLst>
            </a:custGeom>
            <a:gradFill flip="none" rotWithShape="1">
              <a:gsLst>
                <a:gs pos="30418">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solidFill>
                    <a:srgbClr val="FFFFA6"/>
                  </a:solidFill>
                  <a:latin typeface="Verdana"/>
                  <a:ea typeface="Verdana"/>
                  <a:cs typeface="Verdana"/>
                  <a:sym typeface="Verdana"/>
                </a:defRPr>
              </a:pPr>
            </a:p>
          </p:txBody>
        </p:sp>
        <p:sp>
          <p:nvSpPr>
            <p:cNvPr id="3383" name="Freeform: Shape 50"/>
            <p:cNvSpPr/>
            <p:nvPr/>
          </p:nvSpPr>
          <p:spPr>
            <a:xfrm>
              <a:off x="-1" y="2609973"/>
              <a:ext cx="2297273" cy="22495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84" name="Freeform: Shape 51"/>
            <p:cNvSpPr/>
            <p:nvPr/>
          </p:nvSpPr>
          <p:spPr>
            <a:xfrm>
              <a:off x="-1" y="3815403"/>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50"/>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85" name="Freeform: Shape 52"/>
            <p:cNvSpPr/>
            <p:nvPr/>
          </p:nvSpPr>
          <p:spPr>
            <a:xfrm>
              <a:off x="-1" y="5021290"/>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86" name="Freeform: Shape 53"/>
            <p:cNvSpPr/>
            <p:nvPr/>
          </p:nvSpPr>
          <p:spPr>
            <a:xfrm>
              <a:off x="-1" y="6227177"/>
              <a:ext cx="2297273" cy="22495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1"/>
                  </a:lnTo>
                  <a:lnTo>
                    <a:pt x="0" y="0"/>
                  </a:lnTo>
                  <a:lnTo>
                    <a:pt x="21600" y="14449"/>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sp>
          <p:nvSpPr>
            <p:cNvPr id="3387" name="Freeform: Shape 54"/>
            <p:cNvSpPr/>
            <p:nvPr/>
          </p:nvSpPr>
          <p:spPr>
            <a:xfrm>
              <a:off x="-1" y="7432606"/>
              <a:ext cx="2297273" cy="22499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7154"/>
                  </a:lnTo>
                  <a:lnTo>
                    <a:pt x="0" y="0"/>
                  </a:lnTo>
                  <a:lnTo>
                    <a:pt x="21600" y="14446"/>
                  </a:lnTo>
                  <a:close/>
                </a:path>
              </a:pathLst>
            </a:custGeom>
            <a:gradFill flip="none" rotWithShape="1">
              <a:gsLst>
                <a:gs pos="31000">
                  <a:srgbClr val="F1BD77"/>
                </a:gs>
                <a:gs pos="100000">
                  <a:srgbClr val="FFFFA6"/>
                </a:gs>
              </a:gsLst>
              <a:lin ang="7199999" scaled="0"/>
            </a:gradFill>
            <a:ln w="25400" cap="flat">
              <a:noFill/>
              <a:miter lim="400000"/>
            </a:ln>
            <a:effectLst/>
          </p:spPr>
          <p:txBody>
            <a:bodyPr wrap="square" lIns="45719" tIns="45719" rIns="45719" bIns="45719" numCol="1" anchor="ctr">
              <a:noAutofit/>
            </a:bodyPr>
            <a:lstStyle/>
            <a:p>
              <a:pPr defTabSz="914400">
                <a:spcBef>
                  <a:spcPts val="0"/>
                </a:spcBef>
                <a:defRPr sz="1800">
                  <a:latin typeface="Verdana"/>
                  <a:ea typeface="Verdana"/>
                  <a:cs typeface="Verdana"/>
                  <a:sym typeface="Verdana"/>
                </a:defRPr>
              </a:pPr>
            </a:p>
          </p:txBody>
        </p:sp>
      </p:grpSp>
      <p:pic>
        <p:nvPicPr>
          <p:cNvPr id="3389" name="logo_00270(1).png" descr="logo_00270(1).png"/>
          <p:cNvPicPr>
            <a:picLocks noChangeAspect="1"/>
          </p:cNvPicPr>
          <p:nvPr/>
        </p:nvPicPr>
        <p:blipFill>
          <a:blip r:embed="rId3">
            <a:extLst/>
          </a:blip>
          <a:stretch>
            <a:fillRect/>
          </a:stretch>
        </p:blipFill>
        <p:spPr>
          <a:xfrm>
            <a:off x="4569860" y="2570546"/>
            <a:ext cx="39628280" cy="22290908"/>
          </a:xfrm>
          <a:prstGeom prst="rect">
            <a:avLst/>
          </a:prstGeom>
          <a:ln w="25400">
            <a:miter lim="400000"/>
          </a:ln>
        </p:spPr>
      </p:pic>
      <p:sp>
        <p:nvSpPr>
          <p:cNvPr id="3390" name="Group"/>
          <p:cNvSpPr/>
          <p:nvPr/>
        </p:nvSpPr>
        <p:spPr>
          <a:xfrm>
            <a:off x="2728001" y="24676759"/>
            <a:ext cx="43280482" cy="1"/>
          </a:xfrm>
          <a:prstGeom prst="line">
            <a:avLst/>
          </a:prstGeom>
          <a:ln w="12700">
            <a:solidFill>
              <a:srgbClr val="F1BD77"/>
            </a:solidFill>
            <a:miter/>
          </a:ln>
        </p:spPr>
        <p:txBody>
          <a:bodyPr lIns="45719" rIns="45719"/>
          <a:lstStyle/>
          <a:p>
            <a:pPr defTabSz="914400">
              <a:spcBef>
                <a:spcPts val="0"/>
              </a:spcBef>
              <a:defRPr sz="1800">
                <a:latin typeface="Verdana"/>
                <a:ea typeface="Verdana"/>
                <a:cs typeface="Verdana"/>
                <a:sym typeface="Verdana"/>
              </a:defRPr>
            </a:pPr>
          </a:p>
        </p:txBody>
      </p:sp>
      <p:sp>
        <p:nvSpPr>
          <p:cNvPr id="3391" name="Oval 31"/>
          <p:cNvSpPr/>
          <p:nvPr/>
        </p:nvSpPr>
        <p:spPr>
          <a:xfrm>
            <a:off x="2040577" y="24333644"/>
            <a:ext cx="697617" cy="657528"/>
          </a:xfrm>
          <a:prstGeom prst="ellipse">
            <a:avLst/>
          </a:prstGeom>
          <a:gradFill>
            <a:gsLst>
              <a:gs pos="31000">
                <a:srgbClr val="F1BD77"/>
              </a:gs>
              <a:gs pos="99774">
                <a:srgbClr val="FFFFA6"/>
              </a:gs>
            </a:gsLst>
            <a:lin ang="7199999"/>
          </a:gradFill>
          <a:ln w="25400">
            <a:miter lim="400000"/>
          </a:ln>
        </p:spPr>
        <p:txBody>
          <a:bodyPr lIns="45719" rIns="45719" anchor="ctr"/>
          <a:lstStyle/>
          <a:p>
            <a:pPr algn="ctr" defTabSz="914400">
              <a:spcBef>
                <a:spcPts val="0"/>
              </a:spcBef>
              <a:defRPr sz="1800">
                <a:solidFill>
                  <a:srgbClr val="FFFFFF"/>
                </a:solidFill>
                <a:latin typeface="Verdana"/>
                <a:ea typeface="Verdana"/>
                <a:cs typeface="Verdana"/>
                <a:sym typeface="Verdana"/>
              </a:defRPr>
            </a:pPr>
          </a:p>
        </p:txBody>
      </p:sp>
    </p:spTree>
  </p:cSld>
  <p:clrMapOvr>
    <a:masterClrMapping/>
  </p:clrMapOvr>
  <mc:AlternateContent xmlns:mc="http://schemas.openxmlformats.org/markup-compatibility/2006">
    <mc:Choice xmlns:p14="http://schemas.microsoft.com/office/powerpoint/2010/main" Requires="p14">
      <p:transition spd="slow" advClick="1" p14:dur="2000">
        <p:fade/>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25400" cap="flat">
          <a:noFill/>
          <a:miter lim="400000"/>
        </a:ln>
        <a:effectLst/>
        <a:sp3d/>
      </a:spPr>
      <a:bodyPr rot="0" spcFirstLastPara="1" vertOverflow="overflow" horzOverflow="overflow" vert="horz" wrap="square" lIns="0" tIns="0" rIns="0" bIns="0" numCol="1" spcCol="38100" rtlCol="0" anchor="ctr" upright="0">
        <a:spAutoFit/>
      </a:bodyPr>
      <a:lstStyle>
        <a:defPPr marL="0" marR="0" indent="0" algn="ctr" defTabSz="1651000" rtl="0" fontAlgn="auto" latinLnBrk="0" hangingPunct="0">
          <a:lnSpc>
            <a:spcPct val="100000"/>
          </a:lnSpc>
          <a:spcBef>
            <a:spcPts val="0"/>
          </a:spcBef>
          <a:spcAft>
            <a:spcPts val="0"/>
          </a:spcAft>
          <a:buClrTx/>
          <a:buSzTx/>
          <a:buFontTx/>
          <a:buNone/>
          <a:tabLst/>
          <a:defRPr b="0" baseline="0" cap="none" i="0" spc="0" strike="noStrike" sz="64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508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25400" cap="flat">
          <a:noFill/>
          <a:miter lim="400000"/>
        </a:ln>
        <a:effectLst/>
        <a:sp3d/>
      </a:spPr>
      <a:bodyPr rot="0" spcFirstLastPara="1" vertOverflow="overflow" horzOverflow="overflow" vert="horz" wrap="square" lIns="101600" tIns="101600" rIns="101600" bIns="101600" numCol="1" spcCol="38100" rtlCol="0" anchor="ctr" upright="0">
        <a:spAutoFit/>
      </a:bodyPr>
      <a:lstStyle>
        <a:defPPr marL="0" marR="0" indent="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25400" cap="flat">
          <a:noFill/>
          <a:miter lim="400000"/>
        </a:ln>
        <a:effectLst/>
        <a:sp3d/>
      </a:spPr>
      <a:bodyPr rot="0" spcFirstLastPara="1" vertOverflow="overflow" horzOverflow="overflow" vert="horz" wrap="square" lIns="0" tIns="0" rIns="0" bIns="0" numCol="1" spcCol="38100" rtlCol="0" anchor="ctr" upright="0">
        <a:spAutoFit/>
      </a:bodyPr>
      <a:lstStyle>
        <a:defPPr marL="0" marR="0" indent="0" algn="ctr" defTabSz="1651000" rtl="0" fontAlgn="auto" latinLnBrk="0" hangingPunct="0">
          <a:lnSpc>
            <a:spcPct val="100000"/>
          </a:lnSpc>
          <a:spcBef>
            <a:spcPts val="0"/>
          </a:spcBef>
          <a:spcAft>
            <a:spcPts val="0"/>
          </a:spcAft>
          <a:buClrTx/>
          <a:buSzTx/>
          <a:buFontTx/>
          <a:buNone/>
          <a:tabLst/>
          <a:defRPr b="0" baseline="0" cap="none" i="0" spc="0" strike="noStrike" sz="64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508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25400" cap="flat">
          <a:noFill/>
          <a:miter lim="400000"/>
        </a:ln>
        <a:effectLst/>
        <a:sp3d/>
      </a:spPr>
      <a:bodyPr rot="0" spcFirstLastPara="1" vertOverflow="overflow" horzOverflow="overflow" vert="horz" wrap="square" lIns="101600" tIns="101600" rIns="101600" bIns="101600" numCol="1" spcCol="38100" rtlCol="0" anchor="ctr" upright="0">
        <a:spAutoFit/>
      </a:bodyPr>
      <a:lstStyle>
        <a:defPPr marL="0" marR="0" indent="0" algn="l" defTabSz="1651000" rtl="0" fontAlgn="auto" latinLnBrk="0" hangingPunct="0">
          <a:lnSpc>
            <a:spcPct val="100000"/>
          </a:lnSpc>
          <a:spcBef>
            <a:spcPts val="11800"/>
          </a:spcBef>
          <a:spcAft>
            <a:spcPts val="0"/>
          </a:spcAft>
          <a:buClrTx/>
          <a:buSzTx/>
          <a:buFontTx/>
          <a:buNone/>
          <a:tabLst/>
          <a:defRPr b="0" baseline="0" cap="none" i="0" spc="0" strike="noStrike" sz="96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